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handoutMasterIdLst>
    <p:handoutMasterId r:id="rId38"/>
  </p:handoutMasterIdLst>
  <p:sldIdLst>
    <p:sldId id="256" r:id="rId2"/>
    <p:sldId id="451" r:id="rId3"/>
    <p:sldId id="494" r:id="rId4"/>
    <p:sldId id="414" r:id="rId5"/>
    <p:sldId id="521" r:id="rId6"/>
    <p:sldId id="493" r:id="rId7"/>
    <p:sldId id="434" r:id="rId8"/>
    <p:sldId id="377" r:id="rId9"/>
    <p:sldId id="384" r:id="rId10"/>
    <p:sldId id="379" r:id="rId11"/>
    <p:sldId id="510" r:id="rId12"/>
    <p:sldId id="423" r:id="rId13"/>
    <p:sldId id="513" r:id="rId14"/>
    <p:sldId id="488" r:id="rId15"/>
    <p:sldId id="489" r:id="rId16"/>
    <p:sldId id="338" r:id="rId17"/>
    <p:sldId id="430" r:id="rId18"/>
    <p:sldId id="448" r:id="rId19"/>
    <p:sldId id="516" r:id="rId20"/>
    <p:sldId id="520" r:id="rId21"/>
    <p:sldId id="496" r:id="rId22"/>
    <p:sldId id="514" r:id="rId23"/>
    <p:sldId id="515" r:id="rId24"/>
    <p:sldId id="517" r:id="rId25"/>
    <p:sldId id="511" r:id="rId26"/>
    <p:sldId id="508" r:id="rId27"/>
    <p:sldId id="501" r:id="rId28"/>
    <p:sldId id="502" r:id="rId29"/>
    <p:sldId id="503" r:id="rId30"/>
    <p:sldId id="504" r:id="rId31"/>
    <p:sldId id="507" r:id="rId32"/>
    <p:sldId id="505" r:id="rId33"/>
    <p:sldId id="386" r:id="rId34"/>
    <p:sldId id="355" r:id="rId35"/>
    <p:sldId id="372" r:id="rId36"/>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DA694008-E665-49D1-9F09-340A18AF2DB9}">
          <p14:sldIdLst>
            <p14:sldId id="256"/>
            <p14:sldId id="451"/>
            <p14:sldId id="494"/>
            <p14:sldId id="414"/>
            <p14:sldId id="521"/>
            <p14:sldId id="493"/>
            <p14:sldId id="434"/>
            <p14:sldId id="377"/>
            <p14:sldId id="384"/>
            <p14:sldId id="379"/>
            <p14:sldId id="510"/>
            <p14:sldId id="423"/>
            <p14:sldId id="513"/>
            <p14:sldId id="488"/>
            <p14:sldId id="489"/>
            <p14:sldId id="338"/>
            <p14:sldId id="430"/>
            <p14:sldId id="448"/>
            <p14:sldId id="516"/>
            <p14:sldId id="520"/>
            <p14:sldId id="496"/>
            <p14:sldId id="514"/>
            <p14:sldId id="515"/>
            <p14:sldId id="517"/>
            <p14:sldId id="511"/>
            <p14:sldId id="508"/>
            <p14:sldId id="501"/>
            <p14:sldId id="502"/>
            <p14:sldId id="503"/>
            <p14:sldId id="504"/>
            <p14:sldId id="507"/>
            <p14:sldId id="505"/>
            <p14:sldId id="386"/>
            <p14:sldId id="355"/>
            <p14:sldId id="37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006600"/>
    <a:srgbClr val="E1F2CE"/>
    <a:srgbClr val="C9E7A7"/>
    <a:srgbClr val="BAE1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91" autoAdjust="0"/>
    <p:restoredTop sz="91343" autoAdjust="0"/>
  </p:normalViewPr>
  <p:slideViewPr>
    <p:cSldViewPr>
      <p:cViewPr varScale="1">
        <p:scale>
          <a:sx n="78" d="100"/>
          <a:sy n="78" d="100"/>
        </p:scale>
        <p:origin x="1546" y="91"/>
      </p:cViewPr>
      <p:guideLst>
        <p:guide orient="horz" pos="2160"/>
        <p:guide pos="2880"/>
      </p:guideLst>
    </p:cSldViewPr>
  </p:slideViewPr>
  <p:outlineViewPr>
    <p:cViewPr>
      <p:scale>
        <a:sx n="33" d="100"/>
        <a:sy n="33" d="100"/>
      </p:scale>
      <p:origin x="0" y="-3370"/>
    </p:cViewPr>
  </p:outlineViewPr>
  <p:notesTextViewPr>
    <p:cViewPr>
      <p:scale>
        <a:sx n="1" d="1"/>
        <a:sy n="1" d="1"/>
      </p:scale>
      <p:origin x="0" y="0"/>
    </p:cViewPr>
  </p:notesTextViewPr>
  <p:sorterViewPr>
    <p:cViewPr>
      <p:scale>
        <a:sx n="100" d="100"/>
        <a:sy n="100" d="100"/>
      </p:scale>
      <p:origin x="0" y="-4027"/>
    </p:cViewPr>
  </p:sorterViewPr>
  <p:notesViewPr>
    <p:cSldViewPr>
      <p:cViewPr varScale="1">
        <p:scale>
          <a:sx n="70" d="100"/>
          <a:sy n="70" d="100"/>
        </p:scale>
        <p:origin x="3072" y="43"/>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B42ECD23-B6CF-4B5A-B685-A254251D3A31}" type="datetimeFigureOut">
              <a:rPr kumimoji="1" lang="ja-JP" altLang="en-US" smtClean="0"/>
              <a:t>2018/3/2</a:t>
            </a:fld>
            <a:endParaRPr kumimoji="1" lang="ja-JP" altLang="en-US"/>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6B70F17F-F2DC-4163-B97E-A0624ACA7299}" type="slidenum">
              <a:rPr kumimoji="1" lang="ja-JP" altLang="en-US" smtClean="0"/>
              <a:t>‹#›</a:t>
            </a:fld>
            <a:endParaRPr kumimoji="1" lang="ja-JP" altLang="en-US"/>
          </a:p>
        </p:txBody>
      </p:sp>
    </p:spTree>
    <p:extLst>
      <p:ext uri="{BB962C8B-B14F-4D97-AF65-F5344CB8AC3E}">
        <p14:creationId xmlns:p14="http://schemas.microsoft.com/office/powerpoint/2010/main" val="12667346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A6A50885-7F48-43F2-BAA9-2AB8DE787BF4}" type="datetimeFigureOut">
              <a:rPr kumimoji="1" lang="ja-JP" altLang="en-US" smtClean="0"/>
              <a:t>2018/3/2</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657098DC-89C3-4EB5-8655-83C9B534B0F6}" type="slidenum">
              <a:rPr kumimoji="1" lang="ja-JP" altLang="en-US" smtClean="0"/>
              <a:t>‹#›</a:t>
            </a:fld>
            <a:endParaRPr kumimoji="1" lang="ja-JP" altLang="en-US"/>
          </a:p>
        </p:txBody>
      </p:sp>
    </p:spTree>
    <p:extLst>
      <p:ext uri="{BB962C8B-B14F-4D97-AF65-F5344CB8AC3E}">
        <p14:creationId xmlns:p14="http://schemas.microsoft.com/office/powerpoint/2010/main" val="8297850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7098DC-89C3-4EB5-8655-83C9B534B0F6}" type="slidenum">
              <a:rPr kumimoji="1" lang="ja-JP" altLang="en-US" smtClean="0"/>
              <a:t>1</a:t>
            </a:fld>
            <a:endParaRPr kumimoji="1" lang="ja-JP" altLang="en-US"/>
          </a:p>
        </p:txBody>
      </p:sp>
    </p:spTree>
    <p:extLst>
      <p:ext uri="{BB962C8B-B14F-4D97-AF65-F5344CB8AC3E}">
        <p14:creationId xmlns:p14="http://schemas.microsoft.com/office/powerpoint/2010/main" val="32769382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7098DC-89C3-4EB5-8655-83C9B534B0F6}" type="slidenum">
              <a:rPr kumimoji="1" lang="ja-JP" altLang="en-US" smtClean="0"/>
              <a:t>24</a:t>
            </a:fld>
            <a:endParaRPr kumimoji="1" lang="ja-JP" altLang="en-US"/>
          </a:p>
        </p:txBody>
      </p:sp>
    </p:spTree>
    <p:extLst>
      <p:ext uri="{BB962C8B-B14F-4D97-AF65-F5344CB8AC3E}">
        <p14:creationId xmlns:p14="http://schemas.microsoft.com/office/powerpoint/2010/main" val="19220060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7098DC-89C3-4EB5-8655-83C9B534B0F6}" type="slidenum">
              <a:rPr kumimoji="1" lang="ja-JP" altLang="en-US" smtClean="0"/>
              <a:t>25</a:t>
            </a:fld>
            <a:endParaRPr kumimoji="1" lang="ja-JP" altLang="en-US"/>
          </a:p>
        </p:txBody>
      </p:sp>
    </p:spTree>
    <p:extLst>
      <p:ext uri="{BB962C8B-B14F-4D97-AF65-F5344CB8AC3E}">
        <p14:creationId xmlns:p14="http://schemas.microsoft.com/office/powerpoint/2010/main" val="19220060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7098DC-89C3-4EB5-8655-83C9B534B0F6}" type="slidenum">
              <a:rPr kumimoji="1" lang="ja-JP" altLang="en-US" smtClean="0"/>
              <a:t>26</a:t>
            </a:fld>
            <a:endParaRPr kumimoji="1" lang="ja-JP" altLang="en-US"/>
          </a:p>
        </p:txBody>
      </p:sp>
    </p:spTree>
    <p:extLst>
      <p:ext uri="{BB962C8B-B14F-4D97-AF65-F5344CB8AC3E}">
        <p14:creationId xmlns:p14="http://schemas.microsoft.com/office/powerpoint/2010/main" val="1263184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7098DC-89C3-4EB5-8655-83C9B534B0F6}" type="slidenum">
              <a:rPr kumimoji="1" lang="ja-JP" altLang="en-US" smtClean="0"/>
              <a:t>27</a:t>
            </a:fld>
            <a:endParaRPr kumimoji="1" lang="ja-JP" altLang="en-US"/>
          </a:p>
        </p:txBody>
      </p:sp>
    </p:spTree>
    <p:extLst>
      <p:ext uri="{BB962C8B-B14F-4D97-AF65-F5344CB8AC3E}">
        <p14:creationId xmlns:p14="http://schemas.microsoft.com/office/powerpoint/2010/main" val="19220060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7098DC-89C3-4EB5-8655-83C9B534B0F6}" type="slidenum">
              <a:rPr kumimoji="1" lang="ja-JP" altLang="en-US" smtClean="0"/>
              <a:t>28</a:t>
            </a:fld>
            <a:endParaRPr kumimoji="1" lang="ja-JP" altLang="en-US"/>
          </a:p>
        </p:txBody>
      </p:sp>
    </p:spTree>
    <p:extLst>
      <p:ext uri="{BB962C8B-B14F-4D97-AF65-F5344CB8AC3E}">
        <p14:creationId xmlns:p14="http://schemas.microsoft.com/office/powerpoint/2010/main" val="19220060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7098DC-89C3-4EB5-8655-83C9B534B0F6}" type="slidenum">
              <a:rPr kumimoji="1" lang="ja-JP" altLang="en-US" smtClean="0"/>
              <a:t>29</a:t>
            </a:fld>
            <a:endParaRPr kumimoji="1" lang="ja-JP" altLang="en-US"/>
          </a:p>
        </p:txBody>
      </p:sp>
    </p:spTree>
    <p:extLst>
      <p:ext uri="{BB962C8B-B14F-4D97-AF65-F5344CB8AC3E}">
        <p14:creationId xmlns:p14="http://schemas.microsoft.com/office/powerpoint/2010/main" val="19220060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7098DC-89C3-4EB5-8655-83C9B534B0F6}" type="slidenum">
              <a:rPr kumimoji="1" lang="ja-JP" altLang="en-US" smtClean="0"/>
              <a:t>30</a:t>
            </a:fld>
            <a:endParaRPr kumimoji="1" lang="ja-JP" altLang="en-US"/>
          </a:p>
        </p:txBody>
      </p:sp>
    </p:spTree>
    <p:extLst>
      <p:ext uri="{BB962C8B-B14F-4D97-AF65-F5344CB8AC3E}">
        <p14:creationId xmlns:p14="http://schemas.microsoft.com/office/powerpoint/2010/main" val="19220060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7098DC-89C3-4EB5-8655-83C9B534B0F6}" type="slidenum">
              <a:rPr kumimoji="1" lang="ja-JP" altLang="en-US" smtClean="0"/>
              <a:t>31</a:t>
            </a:fld>
            <a:endParaRPr kumimoji="1" lang="ja-JP" altLang="en-US"/>
          </a:p>
        </p:txBody>
      </p:sp>
    </p:spTree>
    <p:extLst>
      <p:ext uri="{BB962C8B-B14F-4D97-AF65-F5344CB8AC3E}">
        <p14:creationId xmlns:p14="http://schemas.microsoft.com/office/powerpoint/2010/main" val="1263184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7098DC-89C3-4EB5-8655-83C9B534B0F6}" type="slidenum">
              <a:rPr kumimoji="1" lang="ja-JP" altLang="en-US" smtClean="0"/>
              <a:t>32</a:t>
            </a:fld>
            <a:endParaRPr kumimoji="1" lang="ja-JP" altLang="en-US"/>
          </a:p>
        </p:txBody>
      </p:sp>
    </p:spTree>
    <p:extLst>
      <p:ext uri="{BB962C8B-B14F-4D97-AF65-F5344CB8AC3E}">
        <p14:creationId xmlns:p14="http://schemas.microsoft.com/office/powerpoint/2010/main" val="19220060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57098DC-89C3-4EB5-8655-83C9B534B0F6}" type="slidenum">
              <a:rPr kumimoji="1" lang="ja-JP" altLang="en-US" smtClean="0"/>
              <a:t>33</a:t>
            </a:fld>
            <a:endParaRPr kumimoji="1" lang="ja-JP" altLang="en-US"/>
          </a:p>
        </p:txBody>
      </p:sp>
    </p:spTree>
    <p:extLst>
      <p:ext uri="{BB962C8B-B14F-4D97-AF65-F5344CB8AC3E}">
        <p14:creationId xmlns:p14="http://schemas.microsoft.com/office/powerpoint/2010/main" val="38758420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7098DC-89C3-4EB5-8655-83C9B534B0F6}" type="slidenum">
              <a:rPr kumimoji="1" lang="ja-JP" altLang="en-US" smtClean="0"/>
              <a:t>7</a:t>
            </a:fld>
            <a:endParaRPr kumimoji="1" lang="ja-JP" altLang="en-US"/>
          </a:p>
        </p:txBody>
      </p:sp>
    </p:spTree>
    <p:extLst>
      <p:ext uri="{BB962C8B-B14F-4D97-AF65-F5344CB8AC3E}">
        <p14:creationId xmlns:p14="http://schemas.microsoft.com/office/powerpoint/2010/main" val="3084083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7098DC-89C3-4EB5-8655-83C9B534B0F6}" type="slidenum">
              <a:rPr kumimoji="1" lang="ja-JP" altLang="en-US" smtClean="0"/>
              <a:t>10</a:t>
            </a:fld>
            <a:endParaRPr kumimoji="1" lang="ja-JP" altLang="en-US"/>
          </a:p>
        </p:txBody>
      </p:sp>
    </p:spTree>
    <p:extLst>
      <p:ext uri="{BB962C8B-B14F-4D97-AF65-F5344CB8AC3E}">
        <p14:creationId xmlns:p14="http://schemas.microsoft.com/office/powerpoint/2010/main" val="2388688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7098DC-89C3-4EB5-8655-83C9B534B0F6}" type="slidenum">
              <a:rPr kumimoji="1" lang="ja-JP" altLang="en-US" smtClean="0"/>
              <a:t>12</a:t>
            </a:fld>
            <a:endParaRPr kumimoji="1" lang="ja-JP" altLang="en-US"/>
          </a:p>
        </p:txBody>
      </p:sp>
    </p:spTree>
    <p:extLst>
      <p:ext uri="{BB962C8B-B14F-4D97-AF65-F5344CB8AC3E}">
        <p14:creationId xmlns:p14="http://schemas.microsoft.com/office/powerpoint/2010/main" val="33792254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7098DC-89C3-4EB5-8655-83C9B534B0F6}" type="slidenum">
              <a:rPr kumimoji="1" lang="ja-JP" altLang="en-US" smtClean="0"/>
              <a:t>16</a:t>
            </a:fld>
            <a:endParaRPr kumimoji="1" lang="ja-JP" altLang="en-US"/>
          </a:p>
        </p:txBody>
      </p:sp>
    </p:spTree>
    <p:extLst>
      <p:ext uri="{BB962C8B-B14F-4D97-AF65-F5344CB8AC3E}">
        <p14:creationId xmlns:p14="http://schemas.microsoft.com/office/powerpoint/2010/main" val="1263184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7098DC-89C3-4EB5-8655-83C9B534B0F6}" type="slidenum">
              <a:rPr kumimoji="1" lang="ja-JP" altLang="en-US" smtClean="0"/>
              <a:t>17</a:t>
            </a:fld>
            <a:endParaRPr kumimoji="1" lang="ja-JP" altLang="en-US"/>
          </a:p>
        </p:txBody>
      </p:sp>
    </p:spTree>
    <p:extLst>
      <p:ext uri="{BB962C8B-B14F-4D97-AF65-F5344CB8AC3E}">
        <p14:creationId xmlns:p14="http://schemas.microsoft.com/office/powerpoint/2010/main" val="1263184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7098DC-89C3-4EB5-8655-83C9B534B0F6}" type="slidenum">
              <a:rPr kumimoji="1" lang="ja-JP" altLang="en-US" smtClean="0"/>
              <a:t>21</a:t>
            </a:fld>
            <a:endParaRPr kumimoji="1" lang="ja-JP" altLang="en-US"/>
          </a:p>
        </p:txBody>
      </p:sp>
    </p:spTree>
    <p:extLst>
      <p:ext uri="{BB962C8B-B14F-4D97-AF65-F5344CB8AC3E}">
        <p14:creationId xmlns:p14="http://schemas.microsoft.com/office/powerpoint/2010/main" val="12244124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7098DC-89C3-4EB5-8655-83C9B534B0F6}" type="slidenum">
              <a:rPr kumimoji="1" lang="ja-JP" altLang="en-US" smtClean="0"/>
              <a:t>22</a:t>
            </a:fld>
            <a:endParaRPr kumimoji="1" lang="ja-JP" altLang="en-US"/>
          </a:p>
        </p:txBody>
      </p:sp>
    </p:spTree>
    <p:extLst>
      <p:ext uri="{BB962C8B-B14F-4D97-AF65-F5344CB8AC3E}">
        <p14:creationId xmlns:p14="http://schemas.microsoft.com/office/powerpoint/2010/main" val="19220060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7098DC-89C3-4EB5-8655-83C9B534B0F6}" type="slidenum">
              <a:rPr kumimoji="1" lang="ja-JP" altLang="en-US" smtClean="0"/>
              <a:t>23</a:t>
            </a:fld>
            <a:endParaRPr kumimoji="1" lang="ja-JP" altLang="en-US"/>
          </a:p>
        </p:txBody>
      </p:sp>
    </p:spTree>
    <p:extLst>
      <p:ext uri="{BB962C8B-B14F-4D97-AF65-F5344CB8AC3E}">
        <p14:creationId xmlns:p14="http://schemas.microsoft.com/office/powerpoint/2010/main" val="19220060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二等辺三角形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タイトル 7"/>
          <p:cNvSpPr>
            <a:spLocks noGrp="1"/>
          </p:cNvSpPr>
          <p:nvPr>
            <p:ph type="ctrTitle"/>
          </p:nvPr>
        </p:nvSpPr>
        <p:spPr>
          <a:xfrm>
            <a:off x="540544" y="776288"/>
            <a:ext cx="8062912" cy="1470025"/>
          </a:xfrm>
        </p:spPr>
        <p:txBody>
          <a:bodyPr anchor="b">
            <a:normAutofit/>
          </a:bodyPr>
          <a:lstStyle>
            <a:lvl1pPr algn="r">
              <a:defRPr sz="4400"/>
            </a:lvl1pPr>
          </a:lstStyle>
          <a:p>
            <a:r>
              <a:rPr kumimoji="0" lang="ja-JP" altLang="en-US"/>
              <a:t>マスター タイトルの書式設定</a:t>
            </a:r>
            <a:endParaRPr kumimoji="0" lang="en-US"/>
          </a:p>
        </p:txBody>
      </p:sp>
      <p:sp>
        <p:nvSpPr>
          <p:cNvPr id="9" name="サブタイトル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a:t>マスター サブタイトルの書式設定</a:t>
            </a:r>
            <a:endParaRPr kumimoji="0" lang="en-US"/>
          </a:p>
        </p:txBody>
      </p:sp>
      <p:sp>
        <p:nvSpPr>
          <p:cNvPr id="28" name="日付プレースホルダー 27"/>
          <p:cNvSpPr>
            <a:spLocks noGrp="1"/>
          </p:cNvSpPr>
          <p:nvPr>
            <p:ph type="dt" sz="half" idx="10"/>
          </p:nvPr>
        </p:nvSpPr>
        <p:spPr>
          <a:xfrm>
            <a:off x="1371600" y="6012656"/>
            <a:ext cx="5791200" cy="365125"/>
          </a:xfrm>
        </p:spPr>
        <p:txBody>
          <a:bodyPr tIns="0" bIns="0" anchor="t"/>
          <a:lstStyle>
            <a:lvl1pPr algn="r">
              <a:defRPr sz="1000"/>
            </a:lvl1pPr>
          </a:lstStyle>
          <a:p>
            <a:fld id="{D54B8BC6-6122-424D-8544-9B6C23CC310D}" type="datetimeFigureOut">
              <a:rPr kumimoji="1" lang="ja-JP" altLang="en-US" smtClean="0"/>
              <a:t>2018/3/2</a:t>
            </a:fld>
            <a:endParaRPr kumimoji="1" lang="ja-JP" altLang="en-US"/>
          </a:p>
        </p:txBody>
      </p:sp>
      <p:sp>
        <p:nvSpPr>
          <p:cNvPr id="17" name="フッター プレースホルダー 16"/>
          <p:cNvSpPr>
            <a:spLocks noGrp="1"/>
          </p:cNvSpPr>
          <p:nvPr>
            <p:ph type="ftr" sz="quarter" idx="11"/>
          </p:nvPr>
        </p:nvSpPr>
        <p:spPr>
          <a:xfrm>
            <a:off x="1371600" y="5650704"/>
            <a:ext cx="5791200" cy="365125"/>
          </a:xfrm>
        </p:spPr>
        <p:txBody>
          <a:bodyPr tIns="0" bIns="0" anchor="b"/>
          <a:lstStyle>
            <a:lvl1pPr algn="r">
              <a:defRPr sz="1100"/>
            </a:lvl1pPr>
          </a:lstStyle>
          <a:p>
            <a:endParaRPr kumimoji="1" lang="ja-JP" altLang="en-US"/>
          </a:p>
        </p:txBody>
      </p:sp>
      <p:sp>
        <p:nvSpPr>
          <p:cNvPr id="29" name="スライド番号プレースホルダー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112051BA-D1F3-4DAB-82F2-34F457238516}"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ー 3"/>
          <p:cNvSpPr>
            <a:spLocks noGrp="1"/>
          </p:cNvSpPr>
          <p:nvPr>
            <p:ph type="dt" sz="half" idx="10"/>
          </p:nvPr>
        </p:nvSpPr>
        <p:spPr/>
        <p:txBody>
          <a:bodyPr/>
          <a:lstStyle/>
          <a:p>
            <a:fld id="{D54B8BC6-6122-424D-8544-9B6C23CC310D}" type="datetimeFigureOut">
              <a:rPr kumimoji="1" lang="ja-JP" altLang="en-US" smtClean="0"/>
              <a:t>2018/3/2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12051BA-D1F3-4DAB-82F2-34F457238516}"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81800" y="381000"/>
            <a:ext cx="1905000" cy="5486400"/>
          </a:xfrm>
        </p:spPr>
        <p:txBody>
          <a:bodyPr vert="eaVert"/>
          <a:lstStyle/>
          <a:p>
            <a:r>
              <a:rPr kumimoji="0" lang="ja-JP" altLang="en-US"/>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381000"/>
            <a:ext cx="6248400" cy="5486400"/>
          </a:xfrm>
        </p:spPr>
        <p:txBody>
          <a:bodyPr vert="eaVer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ー 3"/>
          <p:cNvSpPr>
            <a:spLocks noGrp="1"/>
          </p:cNvSpPr>
          <p:nvPr>
            <p:ph type="dt" sz="half" idx="10"/>
          </p:nvPr>
        </p:nvSpPr>
        <p:spPr/>
        <p:txBody>
          <a:bodyPr/>
          <a:lstStyle/>
          <a:p>
            <a:fld id="{D54B8BC6-6122-424D-8544-9B6C23CC310D}" type="datetimeFigureOut">
              <a:rPr kumimoji="1" lang="ja-JP" altLang="en-US" smtClean="0"/>
              <a:t>2018/3/2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12051BA-D1F3-4DAB-82F2-34F457238516}"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7494"/>
            <a:ext cx="8229600" cy="1399032"/>
          </a:xfrm>
        </p:spPr>
        <p:txBody>
          <a:bodyPr/>
          <a:lstStyle/>
          <a:p>
            <a:r>
              <a:rPr kumimoji="0" lang="ja-JP" altLang="en-US"/>
              <a:t>マスター タイトルの書式設定</a:t>
            </a:r>
            <a:endParaRPr kumimoji="0" lang="en-US"/>
          </a:p>
        </p:txBody>
      </p:sp>
      <p:sp>
        <p:nvSpPr>
          <p:cNvPr id="3" name="コンテンツ プレースホルダー 2"/>
          <p:cNvSpPr>
            <a:spLocks noGrp="1"/>
          </p:cNvSpPr>
          <p:nvPr>
            <p:ph idx="1"/>
          </p:nvPr>
        </p:nvSpPr>
        <p:spPr>
          <a:xfrm>
            <a:off x="457200" y="1882808"/>
            <a:ext cx="8229600" cy="4572000"/>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ー 3"/>
          <p:cNvSpPr>
            <a:spLocks noGrp="1"/>
          </p:cNvSpPr>
          <p:nvPr>
            <p:ph type="dt" sz="half" idx="10"/>
          </p:nvPr>
        </p:nvSpPr>
        <p:spPr>
          <a:xfrm>
            <a:off x="4791456" y="6480048"/>
            <a:ext cx="2133600" cy="301752"/>
          </a:xfrm>
        </p:spPr>
        <p:txBody>
          <a:bodyPr/>
          <a:lstStyle/>
          <a:p>
            <a:fld id="{D54B8BC6-6122-424D-8544-9B6C23CC310D}" type="datetimeFigureOut">
              <a:rPr kumimoji="1" lang="ja-JP" altLang="en-US" smtClean="0"/>
              <a:t>2018/3/2</a:t>
            </a:fld>
            <a:endParaRPr kumimoji="1" lang="ja-JP" altLang="en-US"/>
          </a:p>
        </p:txBody>
      </p:sp>
      <p:sp>
        <p:nvSpPr>
          <p:cNvPr id="5" name="フッター プレースホルダー 4"/>
          <p:cNvSpPr>
            <a:spLocks noGrp="1"/>
          </p:cNvSpPr>
          <p:nvPr>
            <p:ph type="ftr" sz="quarter" idx="11"/>
          </p:nvPr>
        </p:nvSpPr>
        <p:spPr>
          <a:xfrm>
            <a:off x="457200" y="6480969"/>
            <a:ext cx="4260056" cy="300831"/>
          </a:xfr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12051BA-D1F3-4DAB-82F2-34F457238516}"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9" name="直角三角形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二等辺三角形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日付プレースホルダー 3"/>
          <p:cNvSpPr>
            <a:spLocks noGrp="1"/>
          </p:cNvSpPr>
          <p:nvPr>
            <p:ph type="dt" sz="half" idx="10"/>
          </p:nvPr>
        </p:nvSpPr>
        <p:spPr>
          <a:xfrm>
            <a:off x="6955632" y="6477000"/>
            <a:ext cx="2133600" cy="304800"/>
          </a:xfrm>
        </p:spPr>
        <p:txBody>
          <a:bodyPr/>
          <a:lstStyle/>
          <a:p>
            <a:fld id="{D54B8BC6-6122-424D-8544-9B6C23CC310D}" type="datetimeFigureOut">
              <a:rPr kumimoji="1" lang="ja-JP" altLang="en-US" smtClean="0"/>
              <a:t>2018/3/2</a:t>
            </a:fld>
            <a:endParaRPr kumimoji="1" lang="ja-JP" altLang="en-US"/>
          </a:p>
        </p:txBody>
      </p:sp>
      <p:sp>
        <p:nvSpPr>
          <p:cNvPr id="5" name="フッター プレースホルダー 4"/>
          <p:cNvSpPr>
            <a:spLocks noGrp="1"/>
          </p:cNvSpPr>
          <p:nvPr>
            <p:ph type="ftr" sz="quarter" idx="11"/>
          </p:nvPr>
        </p:nvSpPr>
        <p:spPr>
          <a:xfrm>
            <a:off x="2619376" y="6480969"/>
            <a:ext cx="4260056" cy="300831"/>
          </a:xfrm>
        </p:spPr>
        <p:txBody>
          <a:bodyPr/>
          <a:lstStyle/>
          <a:p>
            <a:endParaRPr kumimoji="1" lang="ja-JP" altLang="en-US"/>
          </a:p>
        </p:txBody>
      </p:sp>
      <p:sp>
        <p:nvSpPr>
          <p:cNvPr id="6" name="スライド番号プレースホルダー 5"/>
          <p:cNvSpPr>
            <a:spLocks noGrp="1"/>
          </p:cNvSpPr>
          <p:nvPr>
            <p:ph type="sldNum" sz="quarter" idx="12"/>
          </p:nvPr>
        </p:nvSpPr>
        <p:spPr>
          <a:xfrm>
            <a:off x="8451056" y="809624"/>
            <a:ext cx="502920" cy="300831"/>
          </a:xfrm>
        </p:spPr>
        <p:txBody>
          <a:bodyPr/>
          <a:lstStyle/>
          <a:p>
            <a:fld id="{112051BA-D1F3-4DAB-82F2-34F457238516}" type="slidenum">
              <a:rPr kumimoji="1" lang="ja-JP" altLang="en-US" smtClean="0"/>
              <a:t>‹#›</a:t>
            </a:fld>
            <a:endParaRPr kumimoji="1" lang="ja-JP" altLang="en-US"/>
          </a:p>
        </p:txBody>
      </p:sp>
      <p:cxnSp>
        <p:nvCxnSpPr>
          <p:cNvPr id="11" name="直線コネクタ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直線コネクタ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タイトル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ja-JP" altLang="en-US"/>
              <a:t>マスター タイトルの書式設定</a:t>
            </a:r>
            <a:endParaRPr kumimoji="0" lang="en-US"/>
          </a:p>
        </p:txBody>
      </p:sp>
      <p:sp>
        <p:nvSpPr>
          <p:cNvPr id="3" name="テキスト プレースホルダー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a:t>マスター テキストの書式設定</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marL="0" algn="l">
              <a:defRPr/>
            </a:lvl1pPr>
          </a:lstStyle>
          <a:p>
            <a:r>
              <a:rPr kumimoji="0" lang="ja-JP" altLang="en-US"/>
              <a:t>マスター タイトルの書式設定</a:t>
            </a:r>
            <a:endParaRPr kumimoji="0" lang="en-US"/>
          </a:p>
        </p:txBody>
      </p:sp>
      <p:sp>
        <p:nvSpPr>
          <p:cNvPr id="3" name="コンテンツ プレースホルダー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コンテンツ プレースホルダー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5" name="日付プレースホルダー 4"/>
          <p:cNvSpPr>
            <a:spLocks noGrp="1"/>
          </p:cNvSpPr>
          <p:nvPr>
            <p:ph type="dt" sz="half" idx="10"/>
          </p:nvPr>
        </p:nvSpPr>
        <p:spPr>
          <a:xfrm>
            <a:off x="4791456" y="6480969"/>
            <a:ext cx="2133600" cy="301752"/>
          </a:xfrm>
        </p:spPr>
        <p:txBody>
          <a:bodyPr/>
          <a:lstStyle/>
          <a:p>
            <a:fld id="{D54B8BC6-6122-424D-8544-9B6C23CC310D}" type="datetimeFigureOut">
              <a:rPr kumimoji="1" lang="ja-JP" altLang="en-US" smtClean="0"/>
              <a:t>2018/3/2</a:t>
            </a:fld>
            <a:endParaRPr kumimoji="1" lang="ja-JP" altLang="en-US"/>
          </a:p>
        </p:txBody>
      </p:sp>
      <p:sp>
        <p:nvSpPr>
          <p:cNvPr id="6" name="フッター プレースホルダー 5"/>
          <p:cNvSpPr>
            <a:spLocks noGrp="1"/>
          </p:cNvSpPr>
          <p:nvPr>
            <p:ph type="ftr" sz="quarter" idx="11"/>
          </p:nvPr>
        </p:nvSpPr>
        <p:spPr>
          <a:xfrm>
            <a:off x="457200" y="6480969"/>
            <a:ext cx="4260056" cy="301752"/>
          </a:xfrm>
        </p:spPr>
        <p:txBody>
          <a:bodyPr/>
          <a:lstStyle/>
          <a:p>
            <a:endParaRPr kumimoji="1" lang="ja-JP" altLang="en-US"/>
          </a:p>
        </p:txBody>
      </p:sp>
      <p:sp>
        <p:nvSpPr>
          <p:cNvPr id="7" name="スライド番号プレースホルダー 6"/>
          <p:cNvSpPr>
            <a:spLocks noGrp="1"/>
          </p:cNvSpPr>
          <p:nvPr>
            <p:ph type="sldNum" sz="quarter" idx="12"/>
          </p:nvPr>
        </p:nvSpPr>
        <p:spPr>
          <a:xfrm>
            <a:off x="7589520" y="6480969"/>
            <a:ext cx="502920" cy="301752"/>
          </a:xfrm>
        </p:spPr>
        <p:txBody>
          <a:bodyPr/>
          <a:lstStyle/>
          <a:p>
            <a:fld id="{112051BA-D1F3-4DAB-82F2-34F457238516}"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ja-JP" altLang="en-US"/>
              <a:t>マスター タイトルの書式設定</a:t>
            </a:r>
            <a:endParaRPr kumimoji="0" lang="en-US"/>
          </a:p>
        </p:txBody>
      </p:sp>
      <p:sp>
        <p:nvSpPr>
          <p:cNvPr id="3" name="テキスト プレースホルダー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a:t>マスター テキストの書式設定</a:t>
            </a:r>
          </a:p>
        </p:txBody>
      </p:sp>
      <p:sp>
        <p:nvSpPr>
          <p:cNvPr id="4" name="テキスト プレースホルダー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a:t>マスター テキストの書式設定</a:t>
            </a:r>
          </a:p>
        </p:txBody>
      </p:sp>
      <p:sp>
        <p:nvSpPr>
          <p:cNvPr id="5" name="コンテンツ プレースホルダー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6" name="コンテンツ プレースホルダー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7" name="日付プレースホルダー 6"/>
          <p:cNvSpPr>
            <a:spLocks noGrp="1"/>
          </p:cNvSpPr>
          <p:nvPr>
            <p:ph type="dt" sz="half" idx="10"/>
          </p:nvPr>
        </p:nvSpPr>
        <p:spPr>
          <a:xfrm>
            <a:off x="4791456" y="6480969"/>
            <a:ext cx="2130552" cy="301752"/>
          </a:xfrm>
        </p:spPr>
        <p:txBody>
          <a:bodyPr/>
          <a:lstStyle/>
          <a:p>
            <a:fld id="{D54B8BC6-6122-424D-8544-9B6C23CC310D}" type="datetimeFigureOut">
              <a:rPr kumimoji="1" lang="ja-JP" altLang="en-US" smtClean="0"/>
              <a:t>2018/3/2</a:t>
            </a:fld>
            <a:endParaRPr kumimoji="1" lang="ja-JP" altLang="en-US"/>
          </a:p>
        </p:txBody>
      </p:sp>
      <p:sp>
        <p:nvSpPr>
          <p:cNvPr id="8" name="フッター プレースホルダー 7"/>
          <p:cNvSpPr>
            <a:spLocks noGrp="1"/>
          </p:cNvSpPr>
          <p:nvPr>
            <p:ph type="ftr" sz="quarter" idx="11"/>
          </p:nvPr>
        </p:nvSpPr>
        <p:spPr>
          <a:xfrm>
            <a:off x="457200" y="6480969"/>
            <a:ext cx="4261104" cy="301752"/>
          </a:xfrm>
        </p:spPr>
        <p:txBody>
          <a:bodyPr/>
          <a:lstStyle/>
          <a:p>
            <a:endParaRPr kumimoji="1" lang="ja-JP" altLang="en-US"/>
          </a:p>
        </p:txBody>
      </p:sp>
      <p:sp>
        <p:nvSpPr>
          <p:cNvPr id="9" name="スライド番号プレースホルダー 8"/>
          <p:cNvSpPr>
            <a:spLocks noGrp="1"/>
          </p:cNvSpPr>
          <p:nvPr>
            <p:ph type="sldNum" sz="quarter" idx="12"/>
          </p:nvPr>
        </p:nvSpPr>
        <p:spPr>
          <a:xfrm>
            <a:off x="7589520" y="6483096"/>
            <a:ext cx="502920" cy="301752"/>
          </a:xfrm>
        </p:spPr>
        <p:txBody>
          <a:bodyPr/>
          <a:lstStyle>
            <a:lvl1pPr algn="ctr">
              <a:defRPr/>
            </a:lvl1pPr>
          </a:lstStyle>
          <a:p>
            <a:fld id="{112051BA-D1F3-4DAB-82F2-34F457238516}" type="slidenum">
              <a:rPr kumimoji="1" lang="ja-JP" altLang="en-US" smtClean="0"/>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0"/>
            </a:lvl1pPr>
          </a:lstStyle>
          <a:p>
            <a:r>
              <a:rPr kumimoji="0" lang="ja-JP" altLang="en-US"/>
              <a:t>マスター タイトルの書式設定</a:t>
            </a:r>
            <a:endParaRPr kumimoji="0" lang="en-US"/>
          </a:p>
        </p:txBody>
      </p:sp>
      <p:sp>
        <p:nvSpPr>
          <p:cNvPr id="3" name="日付プレースホルダー 2"/>
          <p:cNvSpPr>
            <a:spLocks noGrp="1"/>
          </p:cNvSpPr>
          <p:nvPr>
            <p:ph type="dt" sz="half" idx="10"/>
          </p:nvPr>
        </p:nvSpPr>
        <p:spPr/>
        <p:txBody>
          <a:bodyPr/>
          <a:lstStyle/>
          <a:p>
            <a:fld id="{D54B8BC6-6122-424D-8544-9B6C23CC310D}" type="datetimeFigureOut">
              <a:rPr kumimoji="1" lang="ja-JP" altLang="en-US" smtClean="0"/>
              <a:t>2018/3/2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12051BA-D1F3-4DAB-82F2-34F457238516}"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4791456" y="6480969"/>
            <a:ext cx="2133600" cy="301752"/>
          </a:xfrm>
        </p:spPr>
        <p:txBody>
          <a:bodyPr/>
          <a:lstStyle/>
          <a:p>
            <a:fld id="{D54B8BC6-6122-424D-8544-9B6C23CC310D}" type="datetimeFigureOut">
              <a:rPr kumimoji="1" lang="ja-JP" altLang="en-US" smtClean="0"/>
              <a:t>2018/3/2</a:t>
            </a:fld>
            <a:endParaRPr kumimoji="1" lang="ja-JP" altLang="en-US"/>
          </a:p>
        </p:txBody>
      </p:sp>
      <p:sp>
        <p:nvSpPr>
          <p:cNvPr id="3" name="フッター プレースホルダー 2"/>
          <p:cNvSpPr>
            <a:spLocks noGrp="1"/>
          </p:cNvSpPr>
          <p:nvPr>
            <p:ph type="ftr" sz="quarter" idx="11"/>
          </p:nvPr>
        </p:nvSpPr>
        <p:spPr>
          <a:xfrm>
            <a:off x="457200" y="6481890"/>
            <a:ext cx="4260056" cy="300831"/>
          </a:xfrm>
        </p:spPr>
        <p:txBody>
          <a:bodyPr/>
          <a:lstStyle/>
          <a:p>
            <a:endParaRPr kumimoji="1" lang="ja-JP" altLang="en-US"/>
          </a:p>
        </p:txBody>
      </p:sp>
      <p:sp>
        <p:nvSpPr>
          <p:cNvPr id="4" name="スライド番号プレースホルダー 3"/>
          <p:cNvSpPr>
            <a:spLocks noGrp="1"/>
          </p:cNvSpPr>
          <p:nvPr>
            <p:ph type="sldNum" sz="quarter" idx="12"/>
          </p:nvPr>
        </p:nvSpPr>
        <p:spPr>
          <a:xfrm>
            <a:off x="7589520" y="6480969"/>
            <a:ext cx="502920" cy="301752"/>
          </a:xfrm>
        </p:spPr>
        <p:txBody>
          <a:bodyPr/>
          <a:lstStyle/>
          <a:p>
            <a:fld id="{112051BA-D1F3-4DAB-82F2-34F457238516}"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ja-JP" altLang="en-US"/>
              <a:t>マスター タイトルの書式設定</a:t>
            </a:r>
            <a:endParaRPr kumimoji="0" lang="en-US"/>
          </a:p>
        </p:txBody>
      </p:sp>
      <p:sp>
        <p:nvSpPr>
          <p:cNvPr id="3" name="テキスト プレースホルダー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ja-JP" altLang="en-US"/>
              <a:t>マスター テキストの書式設定</a:t>
            </a:r>
          </a:p>
        </p:txBody>
      </p:sp>
      <p:sp>
        <p:nvSpPr>
          <p:cNvPr id="4" name="コンテンツ プレースホルダー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5" name="日付プレースホルダー 4"/>
          <p:cNvSpPr>
            <a:spLocks noGrp="1"/>
          </p:cNvSpPr>
          <p:nvPr>
            <p:ph type="dt" sz="half" idx="10"/>
          </p:nvPr>
        </p:nvSpPr>
        <p:spPr>
          <a:xfrm>
            <a:off x="6278976" y="6556248"/>
            <a:ext cx="2133600" cy="301752"/>
          </a:xfrm>
        </p:spPr>
        <p:txBody>
          <a:bodyPr/>
          <a:lstStyle>
            <a:lvl1pPr>
              <a:defRPr sz="900"/>
            </a:lvl1pPr>
          </a:lstStyle>
          <a:p>
            <a:fld id="{D54B8BC6-6122-424D-8544-9B6C23CC310D}" type="datetimeFigureOut">
              <a:rPr kumimoji="1" lang="ja-JP" altLang="en-US" smtClean="0"/>
              <a:t>2018/3/2</a:t>
            </a:fld>
            <a:endParaRPr kumimoji="1" lang="ja-JP" altLang="en-US"/>
          </a:p>
        </p:txBody>
      </p:sp>
      <p:sp>
        <p:nvSpPr>
          <p:cNvPr id="6" name="フッター プレースホルダー 5"/>
          <p:cNvSpPr>
            <a:spLocks noGrp="1"/>
          </p:cNvSpPr>
          <p:nvPr>
            <p:ph type="ftr" sz="quarter" idx="11"/>
          </p:nvPr>
        </p:nvSpPr>
        <p:spPr>
          <a:xfrm>
            <a:off x="1135856" y="6556248"/>
            <a:ext cx="5143120" cy="301752"/>
          </a:xfrm>
        </p:spPr>
        <p:txBody>
          <a:bodyPr/>
          <a:lstStyle>
            <a:lvl1pPr>
              <a:defRPr sz="900"/>
            </a:lvl1pPr>
          </a:lstStyle>
          <a:p>
            <a:endParaRPr kumimoji="1" lang="ja-JP" altLang="en-US"/>
          </a:p>
        </p:txBody>
      </p:sp>
      <p:sp>
        <p:nvSpPr>
          <p:cNvPr id="7" name="スライド番号プレースホルダー 6"/>
          <p:cNvSpPr>
            <a:spLocks noGrp="1"/>
          </p:cNvSpPr>
          <p:nvPr>
            <p:ph type="sldNum" sz="quarter" idx="12"/>
          </p:nvPr>
        </p:nvSpPr>
        <p:spPr>
          <a:xfrm>
            <a:off x="8410576" y="6556248"/>
            <a:ext cx="502920" cy="301752"/>
          </a:xfrm>
        </p:spPr>
        <p:txBody>
          <a:bodyPr/>
          <a:lstStyle>
            <a:lvl1pPr>
              <a:defRPr sz="900"/>
            </a:lvl1pPr>
          </a:lstStyle>
          <a:p>
            <a:fld id="{112051BA-D1F3-4DAB-82F2-34F457238516}" type="slidenum">
              <a:rPr kumimoji="1" lang="ja-JP" altLang="en-US" smtClean="0"/>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ja-JP" altLang="en-US"/>
              <a:t>マスター タイトルの書式設定</a:t>
            </a:r>
            <a:endParaRPr kumimoji="0" lang="en-US"/>
          </a:p>
        </p:txBody>
      </p:sp>
      <p:sp>
        <p:nvSpPr>
          <p:cNvPr id="3" name="図プレースホルダー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ja-JP" altLang="en-US"/>
              <a:t>アイコンをクリックして図を追加</a:t>
            </a:r>
            <a:endParaRPr kumimoji="0" lang="en-US" dirty="0"/>
          </a:p>
        </p:txBody>
      </p:sp>
      <p:sp>
        <p:nvSpPr>
          <p:cNvPr id="4" name="テキスト プレースホルダー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ja-JP" altLang="en-US"/>
              <a:t>マスター テキストの書式設定</a:t>
            </a:r>
          </a:p>
        </p:txBody>
      </p:sp>
      <p:sp>
        <p:nvSpPr>
          <p:cNvPr id="5" name="日付プレースホルダー 4"/>
          <p:cNvSpPr>
            <a:spLocks noGrp="1"/>
          </p:cNvSpPr>
          <p:nvPr>
            <p:ph type="dt" sz="half" idx="10"/>
          </p:nvPr>
        </p:nvSpPr>
        <p:spPr>
          <a:xfrm>
            <a:off x="6108192" y="6556248"/>
            <a:ext cx="2103120" cy="301752"/>
          </a:xfrm>
        </p:spPr>
        <p:txBody>
          <a:bodyPr/>
          <a:lstStyle>
            <a:lvl1pPr>
              <a:defRPr sz="900"/>
            </a:lvl1pPr>
          </a:lstStyle>
          <a:p>
            <a:fld id="{D54B8BC6-6122-424D-8544-9B6C23CC310D}" type="datetimeFigureOut">
              <a:rPr kumimoji="1" lang="ja-JP" altLang="en-US" smtClean="0"/>
              <a:t>2018/3/2</a:t>
            </a:fld>
            <a:endParaRPr kumimoji="1" lang="ja-JP" altLang="en-US"/>
          </a:p>
        </p:txBody>
      </p:sp>
      <p:sp>
        <p:nvSpPr>
          <p:cNvPr id="6" name="フッター プレースホルダー 5"/>
          <p:cNvSpPr>
            <a:spLocks noGrp="1"/>
          </p:cNvSpPr>
          <p:nvPr>
            <p:ph type="ftr" sz="quarter" idx="11"/>
          </p:nvPr>
        </p:nvSpPr>
        <p:spPr>
          <a:xfrm>
            <a:off x="1170432" y="6557169"/>
            <a:ext cx="4948072" cy="301752"/>
          </a:xfrm>
        </p:spPr>
        <p:txBody>
          <a:bodyPr/>
          <a:lstStyle>
            <a:lvl1pPr>
              <a:defRPr sz="900"/>
            </a:lvl1pPr>
          </a:lstStyle>
          <a:p>
            <a:endParaRPr kumimoji="1" lang="ja-JP" altLang="en-US"/>
          </a:p>
        </p:txBody>
      </p:sp>
      <p:sp>
        <p:nvSpPr>
          <p:cNvPr id="7" name="スライド番号プレースホルダー 6"/>
          <p:cNvSpPr>
            <a:spLocks noGrp="1"/>
          </p:cNvSpPr>
          <p:nvPr>
            <p:ph type="sldNum" sz="quarter" idx="12"/>
          </p:nvPr>
        </p:nvSpPr>
        <p:spPr>
          <a:xfrm>
            <a:off x="8217192" y="6556248"/>
            <a:ext cx="365760" cy="301752"/>
          </a:xfrm>
        </p:spPr>
        <p:txBody>
          <a:bodyPr/>
          <a:lstStyle>
            <a:lvl1pPr algn="ctr">
              <a:defRPr sz="900"/>
            </a:lvl1pPr>
          </a:lstStyle>
          <a:p>
            <a:fld id="{112051BA-D1F3-4DAB-82F2-34F457238516}" type="slidenum">
              <a:rPr kumimoji="1" lang="ja-JP" altLang="en-US" smtClean="0"/>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CC00"/>
            </a:gs>
            <a:gs pos="46000">
              <a:schemeClr val="tx1"/>
            </a:gs>
            <a:gs pos="100000">
              <a:schemeClr val="tx1"/>
            </a:gs>
          </a:gsLst>
          <a:lin ang="5400000" scaled="0"/>
          <a:tileRect/>
        </a:gradFill>
        <a:effectLst/>
      </p:bgPr>
    </p:bg>
    <p:spTree>
      <p:nvGrpSpPr>
        <p:cNvPr id="1" name=""/>
        <p:cNvGrpSpPr/>
        <p:nvPr/>
      </p:nvGrpSpPr>
      <p:grpSpPr>
        <a:xfrm>
          <a:off x="0" y="0"/>
          <a:ext cx="0" cy="0"/>
          <a:chOff x="0" y="0"/>
          <a:chExt cx="0" cy="0"/>
        </a:xfrm>
      </p:grpSpPr>
      <p:sp>
        <p:nvSpPr>
          <p:cNvPr id="11" name="直角三角形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直線コネクタ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直線コネクタ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タイトル プレースホルダー 21"/>
          <p:cNvSpPr>
            <a:spLocks noGrp="1"/>
          </p:cNvSpPr>
          <p:nvPr>
            <p:ph type="title"/>
          </p:nvPr>
        </p:nvSpPr>
        <p:spPr>
          <a:xfrm>
            <a:off x="457200" y="267494"/>
            <a:ext cx="8229600" cy="1399032"/>
          </a:xfrm>
          <a:prstGeom prst="rect">
            <a:avLst/>
          </a:prstGeom>
        </p:spPr>
        <p:txBody>
          <a:bodyPr vert="horz" anchor="ctr">
            <a:normAutofit/>
          </a:bodyPr>
          <a:lstStyle/>
          <a:p>
            <a:r>
              <a:rPr kumimoji="0" lang="ja-JP" altLang="en-US"/>
              <a:t>マスター タイトルの書式設定</a:t>
            </a:r>
            <a:endParaRPr kumimoji="0" lang="en-US"/>
          </a:p>
        </p:txBody>
      </p:sp>
      <p:sp>
        <p:nvSpPr>
          <p:cNvPr id="13" name="テキスト プレースホルダー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ja-JP" altLang="en-US"/>
              <a:t>マスター テキストの書式設定</a:t>
            </a:r>
          </a:p>
          <a:p>
            <a:pPr lvl="1" eaLnBrk="1" latinLnBrk="0" hangingPunct="1"/>
            <a:r>
              <a:rPr kumimoji="0" lang="ja-JP" altLang="en-US"/>
              <a:t>第 </a:t>
            </a:r>
            <a:r>
              <a:rPr kumimoji="0" lang="en-US" altLang="ja-JP"/>
              <a:t>2 </a:t>
            </a:r>
            <a:r>
              <a:rPr kumimoji="0" lang="ja-JP" altLang="en-US"/>
              <a:t>レベル</a:t>
            </a:r>
          </a:p>
          <a:p>
            <a:pPr lvl="2" eaLnBrk="1" latinLnBrk="0" hangingPunct="1"/>
            <a:r>
              <a:rPr kumimoji="0" lang="ja-JP" altLang="en-US"/>
              <a:t>第 </a:t>
            </a:r>
            <a:r>
              <a:rPr kumimoji="0" lang="en-US" altLang="ja-JP"/>
              <a:t>3 </a:t>
            </a:r>
            <a:r>
              <a:rPr kumimoji="0" lang="ja-JP" altLang="en-US"/>
              <a:t>レベル</a:t>
            </a:r>
          </a:p>
          <a:p>
            <a:pPr lvl="3" eaLnBrk="1" latinLnBrk="0" hangingPunct="1"/>
            <a:r>
              <a:rPr kumimoji="0" lang="ja-JP" altLang="en-US"/>
              <a:t>第 </a:t>
            </a:r>
            <a:r>
              <a:rPr kumimoji="0" lang="en-US" altLang="ja-JP"/>
              <a:t>4 </a:t>
            </a:r>
            <a:r>
              <a:rPr kumimoji="0" lang="ja-JP" altLang="en-US"/>
              <a:t>レベル</a:t>
            </a:r>
          </a:p>
          <a:p>
            <a:pPr lvl="4" eaLnBrk="1" latinLnBrk="0" hangingPunct="1"/>
            <a:r>
              <a:rPr kumimoji="0" lang="ja-JP" altLang="en-US"/>
              <a:t>第 </a:t>
            </a:r>
            <a:r>
              <a:rPr kumimoji="0" lang="en-US" altLang="ja-JP"/>
              <a:t>5 </a:t>
            </a:r>
            <a:r>
              <a:rPr kumimoji="0" lang="ja-JP" altLang="en-US"/>
              <a:t>レベル</a:t>
            </a:r>
            <a:endParaRPr kumimoji="0" lang="en-US"/>
          </a:p>
        </p:txBody>
      </p:sp>
      <p:sp>
        <p:nvSpPr>
          <p:cNvPr id="14" name="日付プレースホルダー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D54B8BC6-6122-424D-8544-9B6C23CC310D}" type="datetimeFigureOut">
              <a:rPr kumimoji="1" lang="ja-JP" altLang="en-US" smtClean="0"/>
              <a:t>2018/3/2</a:t>
            </a:fld>
            <a:endParaRPr kumimoji="1" lang="ja-JP" altLang="en-US"/>
          </a:p>
        </p:txBody>
      </p:sp>
      <p:sp>
        <p:nvSpPr>
          <p:cNvPr id="3" name="フッター プレースホルダー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kumimoji="1" lang="ja-JP" altLang="en-US"/>
          </a:p>
        </p:txBody>
      </p:sp>
      <p:sp>
        <p:nvSpPr>
          <p:cNvPr id="23" name="スライド番号プレースホルダー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112051BA-D1F3-4DAB-82F2-34F457238516}" type="slidenum">
              <a:rPr kumimoji="1" lang="ja-JP" altLang="en-US" smtClean="0"/>
              <a:t>‹#›</a:t>
            </a:fld>
            <a:endParaRPr kumimoji="1" lang="ja-JP" alt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1"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1"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1"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1"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1"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1"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1"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1"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1"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1" sz="1600" kern="120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7.gif"/><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1.jpeg"/><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13.jpg"/></Relationships>
</file>

<file path=ppt/slides/_rels/slide2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16.jpeg"/><Relationship Id="rId4" Type="http://schemas.openxmlformats.org/officeDocument/2006/relationships/image" Target="../media/image5.png"/></Relationships>
</file>

<file path=ppt/slides/_rels/slide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3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903434" y="4365104"/>
            <a:ext cx="8062912" cy="1752600"/>
          </a:xfrm>
        </p:spPr>
        <p:txBody>
          <a:bodyPr>
            <a:normAutofit/>
          </a:bodyPr>
          <a:lstStyle/>
          <a:p>
            <a:pPr algn="ctr"/>
            <a:r>
              <a:rPr kumimoji="1" lang="ja-JP" altLang="en-US" sz="4400" dirty="0">
                <a:solidFill>
                  <a:schemeClr val="tx2">
                    <a:lumMod val="25000"/>
                  </a:schemeClr>
                </a:solidFill>
              </a:rPr>
              <a:t>宮崎県消費生活センター　</a:t>
            </a:r>
          </a:p>
        </p:txBody>
      </p:sp>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5106241"/>
            <a:ext cx="1589620" cy="1556792"/>
          </a:xfrm>
          <a:prstGeom prst="rect">
            <a:avLst/>
          </a:prstGeom>
        </p:spPr>
      </p:pic>
      <p:sp>
        <p:nvSpPr>
          <p:cNvPr id="6" name="テキスト ボックス 5"/>
          <p:cNvSpPr txBox="1"/>
          <p:nvPr/>
        </p:nvSpPr>
        <p:spPr>
          <a:xfrm>
            <a:off x="2857007" y="5289764"/>
            <a:ext cx="3456384" cy="369332"/>
          </a:xfrm>
          <a:prstGeom prst="rect">
            <a:avLst/>
          </a:prstGeom>
          <a:noFill/>
          <a:ln>
            <a:solidFill>
              <a:schemeClr val="bg1"/>
            </a:solidFill>
          </a:ln>
        </p:spPr>
        <p:txBody>
          <a:bodyPr wrap="square" rtlCol="0">
            <a:spAutoFit/>
          </a:bodyPr>
          <a:lstStyle/>
          <a:p>
            <a:r>
              <a:rPr kumimoji="1" lang="ja-JP" altLang="en-US" b="1" dirty="0">
                <a:solidFill>
                  <a:schemeClr val="tx2">
                    <a:lumMod val="25000"/>
                  </a:schemeClr>
                </a:solidFill>
              </a:rPr>
              <a:t>こんなのアリ！？</a:t>
            </a:r>
          </a:p>
        </p:txBody>
      </p:sp>
      <p:sp>
        <p:nvSpPr>
          <p:cNvPr id="7" name="テキスト ボックス 6"/>
          <p:cNvSpPr txBox="1"/>
          <p:nvPr/>
        </p:nvSpPr>
        <p:spPr>
          <a:xfrm>
            <a:off x="6156176" y="5288072"/>
            <a:ext cx="759834" cy="369332"/>
          </a:xfrm>
          <a:prstGeom prst="rect">
            <a:avLst/>
          </a:prstGeom>
          <a:solidFill>
            <a:schemeClr val="tx1"/>
          </a:solidFill>
          <a:ln>
            <a:solidFill>
              <a:schemeClr val="bg1"/>
            </a:solidFill>
          </a:ln>
        </p:spPr>
        <p:txBody>
          <a:bodyPr wrap="square" rtlCol="0">
            <a:spAutoFit/>
          </a:bodyPr>
          <a:lstStyle/>
          <a:p>
            <a:r>
              <a:rPr lang="en-US" altLang="ja-JP" b="1" dirty="0">
                <a:solidFill>
                  <a:schemeClr val="tx2">
                    <a:lumMod val="25000"/>
                  </a:schemeClr>
                </a:solidFill>
              </a:rPr>
              <a:t> </a:t>
            </a:r>
            <a:r>
              <a:rPr lang="ja-JP" altLang="en-US" b="1" dirty="0">
                <a:solidFill>
                  <a:schemeClr val="tx2">
                    <a:lumMod val="25000"/>
                  </a:schemeClr>
                </a:solidFill>
              </a:rPr>
              <a:t>検索</a:t>
            </a:r>
            <a:endParaRPr kumimoji="1" lang="ja-JP" altLang="en-US" b="1" dirty="0">
              <a:solidFill>
                <a:schemeClr val="tx2">
                  <a:lumMod val="25000"/>
                </a:schemeClr>
              </a:solidFill>
            </a:endParaRPr>
          </a:p>
        </p:txBody>
      </p:sp>
      <p:sp>
        <p:nvSpPr>
          <p:cNvPr id="8" name="左矢印 7"/>
          <p:cNvSpPr/>
          <p:nvPr/>
        </p:nvSpPr>
        <p:spPr>
          <a:xfrm rot="1219008">
            <a:off x="6835212" y="5515080"/>
            <a:ext cx="288032" cy="2880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10" name="図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57007" y="5884637"/>
            <a:ext cx="668183" cy="543229"/>
          </a:xfrm>
          <a:prstGeom prst="rect">
            <a:avLst/>
          </a:prstGeom>
        </p:spPr>
      </p:pic>
      <p:sp>
        <p:nvSpPr>
          <p:cNvPr id="11" name="テキスト ボックス 10"/>
          <p:cNvSpPr txBox="1"/>
          <p:nvPr/>
        </p:nvSpPr>
        <p:spPr>
          <a:xfrm>
            <a:off x="3413663" y="5992209"/>
            <a:ext cx="3590319" cy="369332"/>
          </a:xfrm>
          <a:prstGeom prst="rect">
            <a:avLst/>
          </a:prstGeom>
          <a:noFill/>
        </p:spPr>
        <p:txBody>
          <a:bodyPr wrap="square" rtlCol="0">
            <a:spAutoFit/>
          </a:bodyPr>
          <a:lstStyle/>
          <a:p>
            <a:r>
              <a:rPr kumimoji="1" lang="ja-JP" altLang="en-US" b="1" dirty="0">
                <a:solidFill>
                  <a:schemeClr val="tx2">
                    <a:lumMod val="25000"/>
                  </a:schemeClr>
                </a:solidFill>
              </a:rPr>
              <a:t>＠</a:t>
            </a:r>
            <a:r>
              <a:rPr kumimoji="1" lang="en-US" altLang="ja-JP" b="1" dirty="0" err="1">
                <a:solidFill>
                  <a:schemeClr val="tx2">
                    <a:lumMod val="25000"/>
                  </a:schemeClr>
                </a:solidFill>
              </a:rPr>
              <a:t>MiyazakiArinko</a:t>
            </a:r>
            <a:endParaRPr kumimoji="1" lang="ja-JP" altLang="en-US" b="1" dirty="0">
              <a:solidFill>
                <a:schemeClr val="tx2">
                  <a:lumMod val="25000"/>
                </a:schemeClr>
              </a:solidFill>
            </a:endParaRPr>
          </a:p>
        </p:txBody>
      </p:sp>
      <p:sp>
        <p:nvSpPr>
          <p:cNvPr id="13" name="テキスト ボックス 12"/>
          <p:cNvSpPr txBox="1"/>
          <p:nvPr/>
        </p:nvSpPr>
        <p:spPr>
          <a:xfrm>
            <a:off x="580626" y="476672"/>
            <a:ext cx="8563374" cy="3170099"/>
          </a:xfrm>
          <a:prstGeom prst="rect">
            <a:avLst/>
          </a:prstGeom>
          <a:noFill/>
        </p:spPr>
        <p:txBody>
          <a:bodyPr wrap="square" rtlCol="0">
            <a:spAutoFit/>
          </a:bodyPr>
          <a:lstStyle/>
          <a:p>
            <a:pPr>
              <a:lnSpc>
                <a:spcPts val="9000"/>
              </a:lnSpc>
            </a:pPr>
            <a:r>
              <a:rPr lang="ja-JP" altLang="en-US" sz="8800" dirty="0">
                <a:solidFill>
                  <a:schemeClr val="bg1">
                    <a:lumMod val="65000"/>
                    <a:lumOff val="35000"/>
                  </a:schemeClr>
                </a:solidFill>
                <a:latin typeface="HGP創英角ﾎﾟｯﾌﾟ体" panose="040B0A00000000000000" pitchFamily="50" charset="-128"/>
                <a:ea typeface="HGP創英角ﾎﾟｯﾌﾟ体" panose="040B0A00000000000000" pitchFamily="50" charset="-128"/>
              </a:rPr>
              <a:t>困った時は、</a:t>
            </a:r>
            <a:endParaRPr lang="en-US" altLang="ja-JP" sz="8800" dirty="0">
              <a:solidFill>
                <a:schemeClr val="bg1">
                  <a:lumMod val="65000"/>
                  <a:lumOff val="35000"/>
                </a:schemeClr>
              </a:solidFill>
              <a:latin typeface="HGP創英角ﾎﾟｯﾌﾟ体" panose="040B0A00000000000000" pitchFamily="50" charset="-128"/>
              <a:ea typeface="HGP創英角ﾎﾟｯﾌﾟ体" panose="040B0A00000000000000" pitchFamily="50" charset="-128"/>
            </a:endParaRPr>
          </a:p>
          <a:p>
            <a:pPr>
              <a:lnSpc>
                <a:spcPts val="5000"/>
              </a:lnSpc>
            </a:pPr>
            <a:endParaRPr lang="en-US" altLang="ja-JP" sz="8800" b="1" dirty="0">
              <a:solidFill>
                <a:schemeClr val="bg1">
                  <a:lumMod val="65000"/>
                  <a:lumOff val="35000"/>
                </a:schemeClr>
              </a:solidFill>
              <a:latin typeface="HGP創英角ﾎﾟｯﾌﾟ体" panose="040B0A00000000000000" pitchFamily="50" charset="-128"/>
              <a:ea typeface="HGP創英角ﾎﾟｯﾌﾟ体" panose="040B0A00000000000000" pitchFamily="50" charset="-128"/>
            </a:endParaRPr>
          </a:p>
          <a:p>
            <a:pPr>
              <a:lnSpc>
                <a:spcPts val="5000"/>
              </a:lnSpc>
            </a:pPr>
            <a:endParaRPr lang="en-US" altLang="ja-JP" sz="8800" b="1" dirty="0">
              <a:solidFill>
                <a:schemeClr val="bg1">
                  <a:lumMod val="65000"/>
                  <a:lumOff val="35000"/>
                </a:schemeClr>
              </a:solidFill>
              <a:latin typeface="HGP創英角ﾎﾟｯﾌﾟ体" panose="040B0A00000000000000" pitchFamily="50" charset="-128"/>
              <a:ea typeface="HGP創英角ﾎﾟｯﾌﾟ体" panose="040B0A00000000000000" pitchFamily="50" charset="-128"/>
            </a:endParaRPr>
          </a:p>
          <a:p>
            <a:pPr>
              <a:lnSpc>
                <a:spcPts val="5000"/>
              </a:lnSpc>
            </a:pPr>
            <a:r>
              <a:rPr lang="ja-JP" altLang="en-US" sz="8800" b="1" dirty="0">
                <a:solidFill>
                  <a:schemeClr val="bg1">
                    <a:lumMod val="65000"/>
                    <a:lumOff val="35000"/>
                  </a:schemeClr>
                </a:solidFill>
                <a:latin typeface="HGP創英角ﾎﾟｯﾌﾟ体" panose="040B0A00000000000000" pitchFamily="50" charset="-128"/>
                <a:ea typeface="HGP創英角ﾎﾟｯﾌﾟ体" panose="040B0A00000000000000" pitchFamily="50" charset="-128"/>
              </a:rPr>
              <a:t>　　</a:t>
            </a:r>
            <a:r>
              <a:rPr lang="ja-JP" altLang="en-US" sz="8800" dirty="0">
                <a:solidFill>
                  <a:schemeClr val="bg1">
                    <a:lumMod val="65000"/>
                    <a:lumOff val="35000"/>
                  </a:schemeClr>
                </a:solidFill>
                <a:latin typeface="HGP創英角ﾎﾟｯﾌﾟ体" panose="040B0A00000000000000" pitchFamily="50" charset="-128"/>
                <a:ea typeface="HGP創英角ﾎﾟｯﾌﾟ体" panose="040B0A00000000000000" pitchFamily="50" charset="-128"/>
              </a:rPr>
              <a:t>相談しよう！</a:t>
            </a:r>
            <a:endParaRPr lang="en-US" altLang="ja-JP" sz="8800" dirty="0">
              <a:solidFill>
                <a:schemeClr val="bg1">
                  <a:lumMod val="65000"/>
                  <a:lumOff val="35000"/>
                </a:schemeClr>
              </a:solidFill>
              <a:latin typeface="HGP創英角ﾎﾟｯﾌﾟ体" panose="040B0A00000000000000" pitchFamily="50" charset="-128"/>
              <a:ea typeface="HGP創英角ﾎﾟｯﾌﾟ体" panose="040B0A00000000000000" pitchFamily="50" charset="-128"/>
            </a:endParaRPr>
          </a:p>
        </p:txBody>
      </p:sp>
      <p:sp>
        <p:nvSpPr>
          <p:cNvPr id="15" name="テキスト ボックス 14"/>
          <p:cNvSpPr txBox="1"/>
          <p:nvPr/>
        </p:nvSpPr>
        <p:spPr>
          <a:xfrm>
            <a:off x="683568" y="44624"/>
            <a:ext cx="1440160" cy="584775"/>
          </a:xfrm>
          <a:prstGeom prst="rect">
            <a:avLst/>
          </a:prstGeom>
          <a:noFill/>
        </p:spPr>
        <p:txBody>
          <a:bodyPr wrap="square" rtlCol="0">
            <a:spAutoFit/>
          </a:bodyPr>
          <a:lstStyle/>
          <a:p>
            <a:endParaRPr kumimoji="1" lang="ja-JP" altLang="en-US" sz="3200" b="1" dirty="0">
              <a:solidFill>
                <a:schemeClr val="bg1">
                  <a:lumMod val="75000"/>
                  <a:lumOff val="25000"/>
                </a:schemeClr>
              </a:solidFill>
            </a:endParaRPr>
          </a:p>
        </p:txBody>
      </p:sp>
      <p:sp>
        <p:nvSpPr>
          <p:cNvPr id="16" name="テキスト ボックス 15"/>
          <p:cNvSpPr txBox="1"/>
          <p:nvPr/>
        </p:nvSpPr>
        <p:spPr>
          <a:xfrm>
            <a:off x="3560661" y="44624"/>
            <a:ext cx="1272890" cy="584775"/>
          </a:xfrm>
          <a:prstGeom prst="rect">
            <a:avLst/>
          </a:prstGeom>
          <a:noFill/>
        </p:spPr>
        <p:txBody>
          <a:bodyPr wrap="square" rtlCol="0">
            <a:spAutoFit/>
          </a:bodyPr>
          <a:lstStyle/>
          <a:p>
            <a:endParaRPr kumimoji="1" lang="ja-JP" altLang="en-US" sz="3200" b="1" dirty="0">
              <a:solidFill>
                <a:schemeClr val="bg1">
                  <a:lumMod val="75000"/>
                  <a:lumOff val="25000"/>
                </a:schemeClr>
              </a:solidFill>
            </a:endParaRPr>
          </a:p>
        </p:txBody>
      </p:sp>
    </p:spTree>
    <p:extLst>
      <p:ext uri="{BB962C8B-B14F-4D97-AF65-F5344CB8AC3E}">
        <p14:creationId xmlns:p14="http://schemas.microsoft.com/office/powerpoint/2010/main" val="22486288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996" y="5462527"/>
            <a:ext cx="1335660" cy="1308077"/>
          </a:xfrm>
          <a:prstGeom prst="rect">
            <a:avLst/>
          </a:prstGeom>
        </p:spPr>
      </p:pic>
      <p:sp>
        <p:nvSpPr>
          <p:cNvPr id="6" name="テキスト ボックス 5"/>
          <p:cNvSpPr txBox="1"/>
          <p:nvPr/>
        </p:nvSpPr>
        <p:spPr>
          <a:xfrm>
            <a:off x="1685471" y="6361541"/>
            <a:ext cx="2238457" cy="369332"/>
          </a:xfrm>
          <a:prstGeom prst="rect">
            <a:avLst/>
          </a:prstGeom>
          <a:noFill/>
          <a:ln>
            <a:solidFill>
              <a:schemeClr val="bg1">
                <a:lumMod val="65000"/>
                <a:lumOff val="35000"/>
              </a:schemeClr>
            </a:solidFill>
          </a:ln>
        </p:spPr>
        <p:txBody>
          <a:bodyPr wrap="square" rtlCol="0">
            <a:spAutoFit/>
          </a:bodyPr>
          <a:lstStyle/>
          <a:p>
            <a:r>
              <a:rPr kumimoji="1" lang="ja-JP" altLang="en-US" b="1" dirty="0">
                <a:solidFill>
                  <a:schemeClr val="bg1">
                    <a:lumMod val="65000"/>
                    <a:lumOff val="35000"/>
                  </a:schemeClr>
                </a:solidFill>
              </a:rPr>
              <a:t>こんなのアリ！？</a:t>
            </a:r>
          </a:p>
        </p:txBody>
      </p:sp>
      <p:sp>
        <p:nvSpPr>
          <p:cNvPr id="7" name="テキスト ボックス 6"/>
          <p:cNvSpPr txBox="1"/>
          <p:nvPr/>
        </p:nvSpPr>
        <p:spPr>
          <a:xfrm>
            <a:off x="3923928" y="6361541"/>
            <a:ext cx="759834" cy="369332"/>
          </a:xfrm>
          <a:prstGeom prst="rect">
            <a:avLst/>
          </a:prstGeom>
          <a:solidFill>
            <a:schemeClr val="tx1"/>
          </a:solidFill>
          <a:ln>
            <a:solidFill>
              <a:schemeClr val="bg1"/>
            </a:solidFill>
          </a:ln>
        </p:spPr>
        <p:txBody>
          <a:bodyPr wrap="square" rtlCol="0">
            <a:spAutoFit/>
          </a:bodyPr>
          <a:lstStyle/>
          <a:p>
            <a:r>
              <a:rPr lang="en-US" altLang="ja-JP" b="1" dirty="0">
                <a:solidFill>
                  <a:schemeClr val="tx2">
                    <a:lumMod val="25000"/>
                  </a:schemeClr>
                </a:solidFill>
              </a:rPr>
              <a:t> </a:t>
            </a:r>
            <a:r>
              <a:rPr lang="ja-JP" altLang="en-US" b="1" dirty="0">
                <a:solidFill>
                  <a:schemeClr val="tx2">
                    <a:lumMod val="25000"/>
                  </a:schemeClr>
                </a:solidFill>
              </a:rPr>
              <a:t>検索</a:t>
            </a:r>
            <a:endParaRPr kumimoji="1" lang="ja-JP" altLang="en-US" b="1" dirty="0">
              <a:solidFill>
                <a:schemeClr val="tx2">
                  <a:lumMod val="25000"/>
                </a:schemeClr>
              </a:solidFill>
            </a:endParaRPr>
          </a:p>
        </p:txBody>
      </p:sp>
      <p:sp>
        <p:nvSpPr>
          <p:cNvPr id="8" name="左矢印 7"/>
          <p:cNvSpPr/>
          <p:nvPr/>
        </p:nvSpPr>
        <p:spPr>
          <a:xfrm rot="1219008">
            <a:off x="4613044" y="6441528"/>
            <a:ext cx="288032" cy="2880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51358" y="6379620"/>
            <a:ext cx="432048" cy="351253"/>
          </a:xfrm>
          <a:prstGeom prst="rect">
            <a:avLst/>
          </a:prstGeom>
        </p:spPr>
      </p:pic>
      <p:sp>
        <p:nvSpPr>
          <p:cNvPr id="11" name="テキスト ボックス 10"/>
          <p:cNvSpPr txBox="1"/>
          <p:nvPr/>
        </p:nvSpPr>
        <p:spPr>
          <a:xfrm>
            <a:off x="6248294" y="6348151"/>
            <a:ext cx="2310465" cy="369332"/>
          </a:xfrm>
          <a:prstGeom prst="rect">
            <a:avLst/>
          </a:prstGeom>
          <a:noFill/>
        </p:spPr>
        <p:txBody>
          <a:bodyPr wrap="square" rtlCol="0">
            <a:spAutoFit/>
          </a:bodyPr>
          <a:lstStyle/>
          <a:p>
            <a:r>
              <a:rPr kumimoji="1" lang="ja-JP" altLang="en-US" b="1" dirty="0">
                <a:solidFill>
                  <a:schemeClr val="bg1">
                    <a:lumMod val="65000"/>
                    <a:lumOff val="35000"/>
                  </a:schemeClr>
                </a:solidFill>
              </a:rPr>
              <a:t>＠</a:t>
            </a:r>
            <a:r>
              <a:rPr kumimoji="1" lang="en-US" altLang="ja-JP" b="1" dirty="0" err="1">
                <a:solidFill>
                  <a:schemeClr val="bg1">
                    <a:lumMod val="65000"/>
                    <a:lumOff val="35000"/>
                  </a:schemeClr>
                </a:solidFill>
              </a:rPr>
              <a:t>MiyazakiArinko</a:t>
            </a:r>
            <a:endParaRPr kumimoji="1" lang="ja-JP" altLang="en-US" b="1" dirty="0">
              <a:solidFill>
                <a:schemeClr val="bg1">
                  <a:lumMod val="65000"/>
                  <a:lumOff val="35000"/>
                </a:schemeClr>
              </a:solidFill>
            </a:endParaRPr>
          </a:p>
        </p:txBody>
      </p:sp>
      <p:sp>
        <p:nvSpPr>
          <p:cNvPr id="13" name="テキスト ボックス 12"/>
          <p:cNvSpPr txBox="1"/>
          <p:nvPr/>
        </p:nvSpPr>
        <p:spPr>
          <a:xfrm>
            <a:off x="270135" y="707886"/>
            <a:ext cx="8630962" cy="830997"/>
          </a:xfrm>
          <a:prstGeom prst="rect">
            <a:avLst/>
          </a:prstGeom>
          <a:noFill/>
        </p:spPr>
        <p:txBody>
          <a:bodyPr wrap="square" rtlCol="0">
            <a:spAutoFit/>
          </a:bodyPr>
          <a:lstStyle/>
          <a:p>
            <a:r>
              <a:rPr lang="en-US" altLang="ja-JP" sz="4400" b="1" u="sng" dirty="0">
                <a:solidFill>
                  <a:srgbClr val="002060"/>
                </a:solidFill>
              </a:rPr>
              <a:t>Q.</a:t>
            </a:r>
            <a:r>
              <a:rPr lang="ja-JP" altLang="en-US" sz="4400" b="1" u="sng" dirty="0">
                <a:solidFill>
                  <a:srgbClr val="002060"/>
                </a:solidFill>
              </a:rPr>
              <a:t>契約はいつ成立する？</a:t>
            </a:r>
            <a:r>
              <a:rPr lang="ja-JP" altLang="en-US" sz="4400" b="1" dirty="0">
                <a:solidFill>
                  <a:srgbClr val="002060"/>
                </a:solidFill>
              </a:rPr>
              <a:t>　</a:t>
            </a:r>
            <a:r>
              <a:rPr lang="ja-JP" altLang="en-US" sz="4800" b="1" dirty="0">
                <a:solidFill>
                  <a:schemeClr val="bg1">
                    <a:lumMod val="65000"/>
                    <a:lumOff val="35000"/>
                  </a:schemeClr>
                </a:solidFill>
              </a:rPr>
              <a:t>　</a:t>
            </a:r>
            <a:endParaRPr kumimoji="1" lang="ja-JP" altLang="en-US" sz="4800" b="1" dirty="0">
              <a:solidFill>
                <a:schemeClr val="bg1">
                  <a:lumMod val="65000"/>
                  <a:lumOff val="35000"/>
                </a:schemeClr>
              </a:solidFill>
            </a:endParaRPr>
          </a:p>
        </p:txBody>
      </p:sp>
      <p:sp>
        <p:nvSpPr>
          <p:cNvPr id="14" name="テキスト ボックス 13"/>
          <p:cNvSpPr txBox="1"/>
          <p:nvPr/>
        </p:nvSpPr>
        <p:spPr>
          <a:xfrm>
            <a:off x="272666" y="1679864"/>
            <a:ext cx="8362577" cy="1569660"/>
          </a:xfrm>
          <a:prstGeom prst="rect">
            <a:avLst/>
          </a:prstGeom>
          <a:noFill/>
        </p:spPr>
        <p:txBody>
          <a:bodyPr wrap="square" rtlCol="0">
            <a:spAutoFit/>
          </a:bodyPr>
          <a:lstStyle/>
          <a:p>
            <a:r>
              <a:rPr lang="en-US" altLang="ja-JP" sz="4800" b="1" dirty="0">
                <a:solidFill>
                  <a:schemeClr val="bg1">
                    <a:lumMod val="75000"/>
                    <a:lumOff val="25000"/>
                  </a:schemeClr>
                </a:solidFill>
              </a:rPr>
              <a:t>A.</a:t>
            </a:r>
            <a:r>
              <a:rPr lang="ja-JP" altLang="en-US" sz="4800" b="1" dirty="0">
                <a:solidFill>
                  <a:schemeClr val="bg1">
                    <a:lumMod val="75000"/>
                    <a:lumOff val="25000"/>
                  </a:schemeClr>
                </a:solidFill>
              </a:rPr>
              <a:t>「これください」</a:t>
            </a:r>
            <a:endParaRPr lang="en-US" altLang="ja-JP" sz="4800" b="1" dirty="0">
              <a:solidFill>
                <a:schemeClr val="bg1">
                  <a:lumMod val="75000"/>
                  <a:lumOff val="25000"/>
                </a:schemeClr>
              </a:solidFill>
            </a:endParaRPr>
          </a:p>
          <a:p>
            <a:r>
              <a:rPr lang="ja-JP" altLang="en-US" sz="4800" b="1" dirty="0">
                <a:solidFill>
                  <a:schemeClr val="bg1">
                    <a:lumMod val="75000"/>
                    <a:lumOff val="25000"/>
                  </a:schemeClr>
                </a:solidFill>
              </a:rPr>
              <a:t>　「ありがとうございます」</a:t>
            </a:r>
            <a:r>
              <a:rPr lang="ja-JP" altLang="en-US" sz="4800" b="1" dirty="0">
                <a:solidFill>
                  <a:schemeClr val="bg1">
                    <a:lumMod val="65000"/>
                    <a:lumOff val="35000"/>
                  </a:schemeClr>
                </a:solidFill>
              </a:rPr>
              <a:t>　　</a:t>
            </a:r>
            <a:endParaRPr kumimoji="1" lang="ja-JP" altLang="en-US" sz="4800" b="1" dirty="0">
              <a:solidFill>
                <a:schemeClr val="bg1">
                  <a:lumMod val="65000"/>
                  <a:lumOff val="35000"/>
                </a:schemeClr>
              </a:solidFill>
            </a:endParaRPr>
          </a:p>
        </p:txBody>
      </p:sp>
      <p:sp>
        <p:nvSpPr>
          <p:cNvPr id="16" name="テキスト ボックス 15"/>
          <p:cNvSpPr txBox="1"/>
          <p:nvPr/>
        </p:nvSpPr>
        <p:spPr>
          <a:xfrm>
            <a:off x="186426" y="3573015"/>
            <a:ext cx="6578668" cy="830997"/>
          </a:xfrm>
          <a:prstGeom prst="rect">
            <a:avLst/>
          </a:prstGeom>
          <a:noFill/>
        </p:spPr>
        <p:txBody>
          <a:bodyPr wrap="square" rtlCol="0">
            <a:spAutoFit/>
          </a:bodyPr>
          <a:lstStyle/>
          <a:p>
            <a:r>
              <a:rPr lang="ja-JP" altLang="en-US" sz="4800" b="1" dirty="0">
                <a:solidFill>
                  <a:schemeClr val="bg1">
                    <a:lumMod val="75000"/>
                    <a:lumOff val="25000"/>
                  </a:schemeClr>
                </a:solidFill>
              </a:rPr>
              <a:t>Ｂ</a:t>
            </a:r>
            <a:r>
              <a:rPr lang="en-US" altLang="ja-JP" sz="4800" b="1" dirty="0">
                <a:solidFill>
                  <a:schemeClr val="bg1">
                    <a:lumMod val="75000"/>
                    <a:lumOff val="25000"/>
                  </a:schemeClr>
                </a:solidFill>
              </a:rPr>
              <a:t>.</a:t>
            </a:r>
            <a:r>
              <a:rPr lang="ja-JP" altLang="en-US" sz="4800" b="1" dirty="0">
                <a:solidFill>
                  <a:schemeClr val="bg1">
                    <a:lumMod val="75000"/>
                    <a:lumOff val="25000"/>
                  </a:schemeClr>
                </a:solidFill>
              </a:rPr>
              <a:t> 代金を支払った時</a:t>
            </a:r>
            <a:r>
              <a:rPr lang="ja-JP" altLang="en-US" sz="4800" b="1" dirty="0">
                <a:solidFill>
                  <a:schemeClr val="bg1">
                    <a:lumMod val="65000"/>
                    <a:lumOff val="35000"/>
                  </a:schemeClr>
                </a:solidFill>
              </a:rPr>
              <a:t>　</a:t>
            </a:r>
            <a:endParaRPr kumimoji="1" lang="ja-JP" altLang="en-US" sz="4800" b="1" dirty="0">
              <a:solidFill>
                <a:schemeClr val="bg1">
                  <a:lumMod val="65000"/>
                  <a:lumOff val="35000"/>
                </a:schemeClr>
              </a:solidFill>
            </a:endParaRPr>
          </a:p>
        </p:txBody>
      </p:sp>
      <p:sp>
        <p:nvSpPr>
          <p:cNvPr id="17" name="テキスト ボックス 16"/>
          <p:cNvSpPr txBox="1"/>
          <p:nvPr/>
        </p:nvSpPr>
        <p:spPr>
          <a:xfrm>
            <a:off x="275640" y="4707599"/>
            <a:ext cx="6600616" cy="830997"/>
          </a:xfrm>
          <a:prstGeom prst="rect">
            <a:avLst/>
          </a:prstGeom>
          <a:noFill/>
        </p:spPr>
        <p:txBody>
          <a:bodyPr wrap="square" rtlCol="0">
            <a:spAutoFit/>
          </a:bodyPr>
          <a:lstStyle/>
          <a:p>
            <a:r>
              <a:rPr lang="en-US" altLang="ja-JP" sz="4800" b="1" dirty="0">
                <a:solidFill>
                  <a:schemeClr val="bg1">
                    <a:lumMod val="75000"/>
                    <a:lumOff val="25000"/>
                  </a:schemeClr>
                </a:solidFill>
              </a:rPr>
              <a:t>C. </a:t>
            </a:r>
            <a:r>
              <a:rPr lang="ja-JP" altLang="en-US" sz="4800" b="1" dirty="0">
                <a:solidFill>
                  <a:schemeClr val="bg1">
                    <a:lumMod val="75000"/>
                    <a:lumOff val="25000"/>
                  </a:schemeClr>
                </a:solidFill>
              </a:rPr>
              <a:t>商品を受け取った時　</a:t>
            </a:r>
            <a:r>
              <a:rPr lang="ja-JP" altLang="en-US" sz="4800" b="1" dirty="0">
                <a:solidFill>
                  <a:schemeClr val="bg1">
                    <a:lumMod val="65000"/>
                    <a:lumOff val="35000"/>
                  </a:schemeClr>
                </a:solidFill>
              </a:rPr>
              <a:t>　</a:t>
            </a:r>
            <a:endParaRPr kumimoji="1" lang="ja-JP" altLang="en-US" sz="4800" b="1" dirty="0">
              <a:solidFill>
                <a:schemeClr val="bg1">
                  <a:lumMod val="65000"/>
                  <a:lumOff val="35000"/>
                </a:schemeClr>
              </a:solidFill>
            </a:endParaRPr>
          </a:p>
        </p:txBody>
      </p:sp>
      <p:sp>
        <p:nvSpPr>
          <p:cNvPr id="2" name="ドーナツ 1"/>
          <p:cNvSpPr/>
          <p:nvPr/>
        </p:nvSpPr>
        <p:spPr>
          <a:xfrm>
            <a:off x="215207" y="1676852"/>
            <a:ext cx="1008111" cy="991345"/>
          </a:xfrm>
          <a:prstGeom prst="donut">
            <a:avLst>
              <a:gd name="adj" fmla="val 1720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8" name="テキスト ボックス 17"/>
          <p:cNvSpPr txBox="1"/>
          <p:nvPr/>
        </p:nvSpPr>
        <p:spPr>
          <a:xfrm>
            <a:off x="0" y="0"/>
            <a:ext cx="8536460" cy="584775"/>
          </a:xfrm>
          <a:prstGeom prst="rect">
            <a:avLst/>
          </a:prstGeom>
          <a:noFill/>
        </p:spPr>
        <p:txBody>
          <a:bodyPr wrap="square" rtlCol="0">
            <a:spAutoFit/>
          </a:bodyPr>
          <a:lstStyle/>
          <a:p>
            <a:r>
              <a:rPr lang="ja-JP" altLang="en-US" sz="3200" b="1" dirty="0">
                <a:solidFill>
                  <a:schemeClr val="accent2"/>
                </a:solidFill>
              </a:rPr>
              <a:t>２．契約とは？</a:t>
            </a:r>
            <a:endParaRPr kumimoji="1" lang="ja-JP" altLang="en-US" sz="3200" b="1" dirty="0">
              <a:solidFill>
                <a:schemeClr val="accent2"/>
              </a:solidFill>
            </a:endParaRPr>
          </a:p>
        </p:txBody>
      </p:sp>
      <p:pic>
        <p:nvPicPr>
          <p:cNvPr id="6148" name="Picture 4" descr="http://sozaizchi.com/sozai/illust/kodomofuku/images2/03.g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95728" y="3717032"/>
            <a:ext cx="2448272" cy="23770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1191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996" y="5462527"/>
            <a:ext cx="1335660" cy="1308077"/>
          </a:xfrm>
          <a:prstGeom prst="rect">
            <a:avLst/>
          </a:prstGeom>
        </p:spPr>
      </p:pic>
      <p:pic>
        <p:nvPicPr>
          <p:cNvPr id="1026" name="Picture 2" descr="http://www.caa.go.jp/region/illustration/img/2-0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27149" y="2714039"/>
            <a:ext cx="3153391" cy="2748488"/>
          </a:xfrm>
          <a:prstGeom prst="rect">
            <a:avLst/>
          </a:prstGeom>
          <a:noFill/>
          <a:extLst>
            <a:ext uri="{909E8E84-426E-40DD-AFC4-6F175D3DCCD1}">
              <a14:hiddenFill xmlns:a14="http://schemas.microsoft.com/office/drawing/2010/main">
                <a:solidFill>
                  <a:srgbClr val="FFFFFF"/>
                </a:solidFill>
              </a14:hiddenFill>
            </a:ext>
          </a:extLst>
        </p:spPr>
      </p:pic>
      <p:sp>
        <p:nvSpPr>
          <p:cNvPr id="2" name="角丸四角形 1"/>
          <p:cNvSpPr/>
          <p:nvPr/>
        </p:nvSpPr>
        <p:spPr>
          <a:xfrm>
            <a:off x="431539" y="350658"/>
            <a:ext cx="8280919" cy="972108"/>
          </a:xfrm>
          <a:prstGeom prst="roundRect">
            <a:avLst/>
          </a:prstGeom>
          <a:solidFill>
            <a:schemeClr val="accent5">
              <a:lumMod val="20000"/>
              <a:lumOff val="80000"/>
            </a:schemeClr>
          </a:solidFill>
          <a:ln w="317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400" b="1" dirty="0">
                <a:solidFill>
                  <a:schemeClr val="bg1">
                    <a:lumMod val="65000"/>
                    <a:lumOff val="35000"/>
                  </a:schemeClr>
                </a:solidFill>
              </a:rPr>
              <a:t>「申し込み」と「承諾」の合意</a:t>
            </a:r>
          </a:p>
        </p:txBody>
      </p:sp>
      <p:sp>
        <p:nvSpPr>
          <p:cNvPr id="14" name="角丸四角形 13"/>
          <p:cNvSpPr/>
          <p:nvPr/>
        </p:nvSpPr>
        <p:spPr>
          <a:xfrm>
            <a:off x="139996" y="2397464"/>
            <a:ext cx="2563700" cy="1980220"/>
          </a:xfrm>
          <a:prstGeom prst="roundRect">
            <a:avLst/>
          </a:prstGeom>
          <a:solidFill>
            <a:schemeClr val="accent1">
              <a:lumMod val="40000"/>
              <a:lumOff val="60000"/>
            </a:schemeClr>
          </a:solidFill>
          <a:ln w="317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600" b="1" dirty="0">
                <a:solidFill>
                  <a:schemeClr val="bg1">
                    <a:lumMod val="75000"/>
                    <a:lumOff val="25000"/>
                  </a:schemeClr>
                </a:solidFill>
              </a:rPr>
              <a:t>これ</a:t>
            </a:r>
            <a:endParaRPr kumimoji="1" lang="en-US" altLang="ja-JP" sz="3600" b="1" dirty="0">
              <a:solidFill>
                <a:schemeClr val="bg1">
                  <a:lumMod val="75000"/>
                  <a:lumOff val="25000"/>
                </a:schemeClr>
              </a:solidFill>
            </a:endParaRPr>
          </a:p>
          <a:p>
            <a:r>
              <a:rPr kumimoji="1" lang="ja-JP" altLang="en-US" sz="3600" b="1" dirty="0">
                <a:solidFill>
                  <a:schemeClr val="bg1">
                    <a:lumMod val="75000"/>
                    <a:lumOff val="25000"/>
                  </a:schemeClr>
                </a:solidFill>
              </a:rPr>
              <a:t>ください。</a:t>
            </a:r>
          </a:p>
        </p:txBody>
      </p:sp>
      <p:sp>
        <p:nvSpPr>
          <p:cNvPr id="15" name="角丸四角形 14"/>
          <p:cNvSpPr/>
          <p:nvPr/>
        </p:nvSpPr>
        <p:spPr>
          <a:xfrm>
            <a:off x="5683553" y="2447916"/>
            <a:ext cx="3348371" cy="1929768"/>
          </a:xfrm>
          <a:prstGeom prst="roundRect">
            <a:avLst/>
          </a:prstGeom>
          <a:solidFill>
            <a:schemeClr val="accent1">
              <a:lumMod val="40000"/>
              <a:lumOff val="60000"/>
            </a:schemeClr>
          </a:solidFill>
          <a:ln w="317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600" b="1" dirty="0">
                <a:solidFill>
                  <a:schemeClr val="bg1">
                    <a:lumMod val="75000"/>
                    <a:lumOff val="25000"/>
                  </a:schemeClr>
                </a:solidFill>
              </a:rPr>
              <a:t>はい、</a:t>
            </a:r>
            <a:endParaRPr kumimoji="1" lang="en-US" altLang="ja-JP" sz="3600" b="1" dirty="0">
              <a:solidFill>
                <a:schemeClr val="bg1">
                  <a:lumMod val="75000"/>
                  <a:lumOff val="25000"/>
                </a:schemeClr>
              </a:solidFill>
            </a:endParaRPr>
          </a:p>
          <a:p>
            <a:r>
              <a:rPr kumimoji="1" lang="ja-JP" altLang="en-US" sz="3600" b="1" dirty="0">
                <a:solidFill>
                  <a:schemeClr val="bg1">
                    <a:lumMod val="75000"/>
                    <a:lumOff val="25000"/>
                  </a:schemeClr>
                </a:solidFill>
              </a:rPr>
              <a:t>分かりました。</a:t>
            </a:r>
          </a:p>
        </p:txBody>
      </p:sp>
      <p:sp>
        <p:nvSpPr>
          <p:cNvPr id="4" name="テキスト ボックス 3"/>
          <p:cNvSpPr txBox="1"/>
          <p:nvPr/>
        </p:nvSpPr>
        <p:spPr>
          <a:xfrm>
            <a:off x="2795109" y="1764858"/>
            <a:ext cx="3007550" cy="923330"/>
          </a:xfrm>
          <a:prstGeom prst="rect">
            <a:avLst/>
          </a:prstGeom>
          <a:noFill/>
        </p:spPr>
        <p:txBody>
          <a:bodyPr wrap="square" rtlCol="0">
            <a:spAutoFit/>
          </a:bodyPr>
          <a:lstStyle/>
          <a:p>
            <a:r>
              <a:rPr kumimoji="1" lang="ja-JP" altLang="en-US" sz="5400" dirty="0">
                <a:solidFill>
                  <a:srgbClr val="0000FF"/>
                </a:solidFill>
                <a:latin typeface="AR Pゴシック体S" panose="020B0A00000000000000" pitchFamily="50" charset="-128"/>
                <a:ea typeface="AR Pゴシック体S" panose="020B0A00000000000000" pitchFamily="50" charset="-128"/>
              </a:rPr>
              <a:t>契約成立</a:t>
            </a:r>
          </a:p>
        </p:txBody>
      </p:sp>
      <p:sp>
        <p:nvSpPr>
          <p:cNvPr id="3" name="テキスト ボックス 2"/>
          <p:cNvSpPr txBox="1"/>
          <p:nvPr/>
        </p:nvSpPr>
        <p:spPr>
          <a:xfrm>
            <a:off x="482014" y="4383748"/>
            <a:ext cx="1987283" cy="707886"/>
          </a:xfrm>
          <a:prstGeom prst="rect">
            <a:avLst/>
          </a:prstGeom>
          <a:noFill/>
        </p:spPr>
        <p:txBody>
          <a:bodyPr wrap="square" rtlCol="0">
            <a:spAutoFit/>
          </a:bodyPr>
          <a:lstStyle/>
          <a:p>
            <a:r>
              <a:rPr kumimoji="1" lang="ja-JP" altLang="en-US" sz="4000" dirty="0">
                <a:solidFill>
                  <a:srgbClr val="0000FF"/>
                </a:solidFill>
                <a:latin typeface="AR Pゴシック体S" panose="020B0A00000000000000" pitchFamily="50" charset="-128"/>
                <a:ea typeface="AR Pゴシック体S" panose="020B0A00000000000000" pitchFamily="50" charset="-128"/>
              </a:rPr>
              <a:t>消費者</a:t>
            </a:r>
          </a:p>
        </p:txBody>
      </p:sp>
      <p:sp>
        <p:nvSpPr>
          <p:cNvPr id="16" name="テキスト ボックス 15"/>
          <p:cNvSpPr txBox="1"/>
          <p:nvPr/>
        </p:nvSpPr>
        <p:spPr>
          <a:xfrm>
            <a:off x="6993646" y="4391732"/>
            <a:ext cx="728184" cy="707886"/>
          </a:xfrm>
          <a:prstGeom prst="rect">
            <a:avLst/>
          </a:prstGeom>
          <a:noFill/>
        </p:spPr>
        <p:txBody>
          <a:bodyPr wrap="square" rtlCol="0">
            <a:spAutoFit/>
          </a:bodyPr>
          <a:lstStyle/>
          <a:p>
            <a:r>
              <a:rPr kumimoji="1" lang="ja-JP" altLang="en-US" sz="4000" dirty="0">
                <a:solidFill>
                  <a:srgbClr val="0000FF"/>
                </a:solidFill>
                <a:latin typeface="AR Pゴシック体S" panose="020B0A00000000000000" pitchFamily="50" charset="-128"/>
                <a:ea typeface="AR Pゴシック体S" panose="020B0A00000000000000" pitchFamily="50" charset="-128"/>
              </a:rPr>
              <a:t>店</a:t>
            </a:r>
          </a:p>
        </p:txBody>
      </p:sp>
    </p:spTree>
    <p:extLst>
      <p:ext uri="{BB962C8B-B14F-4D97-AF65-F5344CB8AC3E}">
        <p14:creationId xmlns:p14="http://schemas.microsoft.com/office/powerpoint/2010/main" val="235423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996" y="5462527"/>
            <a:ext cx="1335660" cy="1308077"/>
          </a:xfrm>
          <a:prstGeom prst="rect">
            <a:avLst/>
          </a:prstGeom>
        </p:spPr>
      </p:pic>
      <p:sp>
        <p:nvSpPr>
          <p:cNvPr id="13" name="テキスト ボックス 12"/>
          <p:cNvSpPr txBox="1"/>
          <p:nvPr/>
        </p:nvSpPr>
        <p:spPr>
          <a:xfrm>
            <a:off x="796418" y="1850583"/>
            <a:ext cx="7524835" cy="2298065"/>
          </a:xfrm>
          <a:prstGeom prst="rect">
            <a:avLst/>
          </a:prstGeom>
          <a:noFill/>
        </p:spPr>
        <p:txBody>
          <a:bodyPr wrap="square" rtlCol="0">
            <a:spAutoFit/>
          </a:bodyPr>
          <a:lstStyle/>
          <a:p>
            <a:r>
              <a:rPr lang="ja-JP" altLang="en-US" sz="6000" b="1" dirty="0">
                <a:solidFill>
                  <a:schemeClr val="bg1">
                    <a:lumMod val="65000"/>
                    <a:lumOff val="35000"/>
                  </a:schemeClr>
                </a:solidFill>
              </a:rPr>
              <a:t>契約は、</a:t>
            </a:r>
            <a:r>
              <a:rPr lang="ja-JP" altLang="en-US" sz="6000" b="1" dirty="0">
                <a:solidFill>
                  <a:srgbClr val="0000FF"/>
                </a:solidFill>
              </a:rPr>
              <a:t>口約束</a:t>
            </a:r>
            <a:r>
              <a:rPr lang="ja-JP" altLang="en-US" sz="6000" b="1" dirty="0">
                <a:solidFill>
                  <a:schemeClr val="bg1">
                    <a:lumMod val="65000"/>
                    <a:lumOff val="35000"/>
                  </a:schemeClr>
                </a:solidFill>
              </a:rPr>
              <a:t>で</a:t>
            </a:r>
            <a:endParaRPr lang="en-US" altLang="ja-JP" sz="6000" b="1" dirty="0">
              <a:solidFill>
                <a:schemeClr val="bg1">
                  <a:lumMod val="65000"/>
                  <a:lumOff val="35000"/>
                </a:schemeClr>
              </a:solidFill>
            </a:endParaRPr>
          </a:p>
          <a:p>
            <a:pPr>
              <a:lnSpc>
                <a:spcPts val="10000"/>
              </a:lnSpc>
            </a:pPr>
            <a:r>
              <a:rPr lang="ja-JP" altLang="en-US" sz="6000" b="1" dirty="0">
                <a:solidFill>
                  <a:schemeClr val="bg1">
                    <a:lumMod val="75000"/>
                    <a:lumOff val="25000"/>
                  </a:schemeClr>
                </a:solidFill>
              </a:rPr>
              <a:t>簡単に成立します！</a:t>
            </a:r>
            <a:r>
              <a:rPr lang="ja-JP" altLang="en-US" sz="4800" b="1" dirty="0">
                <a:solidFill>
                  <a:schemeClr val="bg1">
                    <a:lumMod val="65000"/>
                    <a:lumOff val="35000"/>
                  </a:schemeClr>
                </a:solidFill>
              </a:rPr>
              <a:t>　　</a:t>
            </a:r>
            <a:endParaRPr kumimoji="1" lang="ja-JP" altLang="en-US" sz="4800" b="1" dirty="0">
              <a:solidFill>
                <a:schemeClr val="bg1">
                  <a:lumMod val="65000"/>
                  <a:lumOff val="35000"/>
                </a:schemeClr>
              </a:solidFill>
            </a:endParaRPr>
          </a:p>
        </p:txBody>
      </p:sp>
      <p:sp>
        <p:nvSpPr>
          <p:cNvPr id="17" name="テキスト ボックス 16"/>
          <p:cNvSpPr txBox="1"/>
          <p:nvPr/>
        </p:nvSpPr>
        <p:spPr>
          <a:xfrm>
            <a:off x="33739" y="11122"/>
            <a:ext cx="8536460" cy="584775"/>
          </a:xfrm>
          <a:prstGeom prst="rect">
            <a:avLst/>
          </a:prstGeom>
          <a:noFill/>
        </p:spPr>
        <p:txBody>
          <a:bodyPr wrap="square" rtlCol="0">
            <a:spAutoFit/>
          </a:bodyPr>
          <a:lstStyle/>
          <a:p>
            <a:r>
              <a:rPr lang="ja-JP" altLang="en-US" sz="3200" b="1" dirty="0">
                <a:solidFill>
                  <a:schemeClr val="accent2"/>
                </a:solidFill>
              </a:rPr>
              <a:t>２．契約とは？</a:t>
            </a:r>
            <a:endParaRPr kumimoji="1" lang="ja-JP" altLang="en-US" sz="3200" b="1" dirty="0">
              <a:solidFill>
                <a:schemeClr val="accent2"/>
              </a:solidFill>
            </a:endParaRPr>
          </a:p>
        </p:txBody>
      </p:sp>
      <p:sp>
        <p:nvSpPr>
          <p:cNvPr id="2" name="角丸四角形吹き出し 1"/>
          <p:cNvSpPr/>
          <p:nvPr/>
        </p:nvSpPr>
        <p:spPr>
          <a:xfrm>
            <a:off x="1681287" y="5661248"/>
            <a:ext cx="5616624" cy="624879"/>
          </a:xfrm>
          <a:prstGeom prst="wedgeRoundRectCallout">
            <a:avLst>
              <a:gd name="adj1" fmla="val -49623"/>
              <a:gd name="adj2" fmla="val 77239"/>
              <a:gd name="adj3" fmla="val 16667"/>
            </a:avLst>
          </a:prstGeom>
          <a:solidFill>
            <a:schemeClr val="accent1">
              <a:lumMod val="20000"/>
              <a:lumOff val="80000"/>
            </a:schemeClr>
          </a:solidFill>
          <a:ln w="317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a:solidFill>
                  <a:schemeClr val="bg1">
                    <a:lumMod val="65000"/>
                    <a:lumOff val="35000"/>
                  </a:schemeClr>
                </a:solidFill>
                <a:latin typeface="HGP創英角ﾎﾟｯﾌﾟ体" panose="040B0A00000000000000" pitchFamily="50" charset="-128"/>
                <a:ea typeface="HGP創英角ﾎﾟｯﾌﾟ体" panose="040B0A00000000000000" pitchFamily="50" charset="-128"/>
              </a:rPr>
              <a:t>契約書はなくてもいいんだ！</a:t>
            </a:r>
          </a:p>
        </p:txBody>
      </p:sp>
    </p:spTree>
    <p:extLst>
      <p:ext uri="{BB962C8B-B14F-4D97-AF65-F5344CB8AC3E}">
        <p14:creationId xmlns:p14="http://schemas.microsoft.com/office/powerpoint/2010/main" val="5166103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caa.go.jp/region/illustration/img/2-0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4630" y="809574"/>
            <a:ext cx="2463024" cy="1518572"/>
          </a:xfrm>
          <a:prstGeom prst="rect">
            <a:avLst/>
          </a:prstGeom>
          <a:noFill/>
          <a:extLst>
            <a:ext uri="{909E8E84-426E-40DD-AFC4-6F175D3DCCD1}">
              <a14:hiddenFill xmlns:a14="http://schemas.microsoft.com/office/drawing/2010/main">
                <a:solidFill>
                  <a:srgbClr val="FFFFFF"/>
                </a:solidFill>
              </a14:hiddenFill>
            </a:ext>
          </a:extLst>
        </p:spPr>
      </p:pic>
      <p:sp>
        <p:nvSpPr>
          <p:cNvPr id="3" name="角丸四角形 2"/>
          <p:cNvSpPr/>
          <p:nvPr/>
        </p:nvSpPr>
        <p:spPr>
          <a:xfrm>
            <a:off x="5695161" y="762963"/>
            <a:ext cx="3348371" cy="1368152"/>
          </a:xfrm>
          <a:prstGeom prst="roundRect">
            <a:avLst/>
          </a:prstGeom>
          <a:solidFill>
            <a:schemeClr val="accent1">
              <a:lumMod val="40000"/>
              <a:lumOff val="60000"/>
            </a:schemeClr>
          </a:solidFill>
          <a:ln w="317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600" b="1" dirty="0">
                <a:solidFill>
                  <a:schemeClr val="bg1">
                    <a:lumMod val="75000"/>
                    <a:lumOff val="25000"/>
                  </a:schemeClr>
                </a:solidFill>
              </a:rPr>
              <a:t>はい、</a:t>
            </a:r>
            <a:endParaRPr kumimoji="1" lang="en-US" altLang="ja-JP" sz="3600" b="1" dirty="0">
              <a:solidFill>
                <a:schemeClr val="bg1">
                  <a:lumMod val="75000"/>
                  <a:lumOff val="25000"/>
                </a:schemeClr>
              </a:solidFill>
            </a:endParaRPr>
          </a:p>
          <a:p>
            <a:r>
              <a:rPr kumimoji="1" lang="ja-JP" altLang="en-US" sz="3600" b="1" dirty="0">
                <a:solidFill>
                  <a:schemeClr val="bg1">
                    <a:lumMod val="75000"/>
                    <a:lumOff val="25000"/>
                  </a:schemeClr>
                </a:solidFill>
              </a:rPr>
              <a:t>分かりました。</a:t>
            </a:r>
          </a:p>
        </p:txBody>
      </p:sp>
      <p:sp>
        <p:nvSpPr>
          <p:cNvPr id="20" name="角丸四角形 19"/>
          <p:cNvSpPr/>
          <p:nvPr/>
        </p:nvSpPr>
        <p:spPr>
          <a:xfrm>
            <a:off x="152652" y="809574"/>
            <a:ext cx="3242774" cy="1368152"/>
          </a:xfrm>
          <a:prstGeom prst="roundRect">
            <a:avLst/>
          </a:prstGeom>
          <a:solidFill>
            <a:schemeClr val="accent1">
              <a:lumMod val="40000"/>
              <a:lumOff val="60000"/>
            </a:schemeClr>
          </a:solidFill>
          <a:ln w="317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600" b="1" dirty="0">
                <a:solidFill>
                  <a:schemeClr val="bg1">
                    <a:lumMod val="75000"/>
                    <a:lumOff val="25000"/>
                  </a:schemeClr>
                </a:solidFill>
              </a:rPr>
              <a:t>これ</a:t>
            </a:r>
            <a:endParaRPr kumimoji="1" lang="en-US" altLang="ja-JP" sz="3600" b="1" dirty="0">
              <a:solidFill>
                <a:schemeClr val="bg1">
                  <a:lumMod val="75000"/>
                  <a:lumOff val="25000"/>
                </a:schemeClr>
              </a:solidFill>
            </a:endParaRPr>
          </a:p>
          <a:p>
            <a:r>
              <a:rPr kumimoji="1" lang="ja-JP" altLang="en-US" sz="3600" b="1" dirty="0">
                <a:solidFill>
                  <a:schemeClr val="bg1">
                    <a:lumMod val="75000"/>
                    <a:lumOff val="25000"/>
                  </a:schemeClr>
                </a:solidFill>
              </a:rPr>
              <a:t>ください。</a:t>
            </a:r>
          </a:p>
        </p:txBody>
      </p:sp>
      <p:sp>
        <p:nvSpPr>
          <p:cNvPr id="4" name="テキスト ボックス 3"/>
          <p:cNvSpPr txBox="1"/>
          <p:nvPr/>
        </p:nvSpPr>
        <p:spPr>
          <a:xfrm>
            <a:off x="98504" y="3399982"/>
            <a:ext cx="2952328" cy="584775"/>
          </a:xfrm>
          <a:prstGeom prst="rect">
            <a:avLst/>
          </a:prstGeom>
          <a:solidFill>
            <a:schemeClr val="accent5">
              <a:lumMod val="20000"/>
              <a:lumOff val="80000"/>
            </a:schemeClr>
          </a:solidFill>
          <a:ln w="31750">
            <a:solidFill>
              <a:schemeClr val="accent5">
                <a:lumMod val="40000"/>
                <a:lumOff val="60000"/>
              </a:schemeClr>
            </a:solidFill>
          </a:ln>
        </p:spPr>
        <p:txBody>
          <a:bodyPr wrap="square" rtlCol="0">
            <a:spAutoFit/>
          </a:bodyPr>
          <a:lstStyle/>
          <a:p>
            <a:r>
              <a:rPr lang="ja-JP" altLang="en-US" sz="3200" dirty="0">
                <a:solidFill>
                  <a:schemeClr val="bg1">
                    <a:lumMod val="65000"/>
                    <a:lumOff val="35000"/>
                  </a:schemeClr>
                </a:solidFill>
                <a:latin typeface="AR P丸ゴシック体E" panose="020F0900000000000000" pitchFamily="50" charset="-128"/>
                <a:ea typeface="AR P丸ゴシック体E" panose="020F0900000000000000" pitchFamily="50" charset="-128"/>
              </a:rPr>
              <a:t>商品を入手する</a:t>
            </a:r>
            <a:endParaRPr kumimoji="1" lang="ja-JP" altLang="en-US" sz="3200" dirty="0">
              <a:solidFill>
                <a:schemeClr val="bg1">
                  <a:lumMod val="65000"/>
                  <a:lumOff val="35000"/>
                </a:schemeClr>
              </a:solidFill>
              <a:latin typeface="AR P丸ゴシック体E" panose="020F0900000000000000" pitchFamily="50" charset="-128"/>
              <a:ea typeface="AR P丸ゴシック体E" panose="020F0900000000000000" pitchFamily="50" charset="-128"/>
            </a:endParaRPr>
          </a:p>
        </p:txBody>
      </p:sp>
      <p:sp>
        <p:nvSpPr>
          <p:cNvPr id="15" name="テキスト ボックス 14"/>
          <p:cNvSpPr txBox="1"/>
          <p:nvPr/>
        </p:nvSpPr>
        <p:spPr>
          <a:xfrm>
            <a:off x="119932" y="5417853"/>
            <a:ext cx="2952328" cy="584775"/>
          </a:xfrm>
          <a:prstGeom prst="rect">
            <a:avLst/>
          </a:prstGeom>
          <a:solidFill>
            <a:schemeClr val="accent5">
              <a:lumMod val="20000"/>
              <a:lumOff val="80000"/>
            </a:schemeClr>
          </a:solidFill>
          <a:ln w="31750">
            <a:solidFill>
              <a:schemeClr val="accent5">
                <a:lumMod val="40000"/>
                <a:lumOff val="60000"/>
              </a:schemeClr>
            </a:solidFill>
          </a:ln>
        </p:spPr>
        <p:txBody>
          <a:bodyPr wrap="square" rtlCol="0">
            <a:spAutoFit/>
          </a:bodyPr>
          <a:lstStyle/>
          <a:p>
            <a:pPr algn="ctr"/>
            <a:r>
              <a:rPr lang="ja-JP" altLang="en-US" sz="3200" dirty="0">
                <a:solidFill>
                  <a:schemeClr val="bg1">
                    <a:lumMod val="65000"/>
                    <a:lumOff val="35000"/>
                  </a:schemeClr>
                </a:solidFill>
                <a:latin typeface="AR P丸ゴシック体E" panose="020F0900000000000000" pitchFamily="50" charset="-128"/>
                <a:ea typeface="AR P丸ゴシック体E" panose="020F0900000000000000" pitchFamily="50" charset="-128"/>
              </a:rPr>
              <a:t>代金を支払う</a:t>
            </a:r>
            <a:endParaRPr kumimoji="1" lang="ja-JP" altLang="en-US" sz="3200" dirty="0">
              <a:solidFill>
                <a:schemeClr val="bg1">
                  <a:lumMod val="65000"/>
                  <a:lumOff val="35000"/>
                </a:schemeClr>
              </a:solidFill>
              <a:latin typeface="AR P丸ゴシック体E" panose="020F0900000000000000" pitchFamily="50" charset="-128"/>
              <a:ea typeface="AR P丸ゴシック体E" panose="020F0900000000000000" pitchFamily="50" charset="-128"/>
            </a:endParaRPr>
          </a:p>
        </p:txBody>
      </p:sp>
      <p:sp>
        <p:nvSpPr>
          <p:cNvPr id="19" name="テキスト ボックス 18"/>
          <p:cNvSpPr txBox="1"/>
          <p:nvPr/>
        </p:nvSpPr>
        <p:spPr>
          <a:xfrm>
            <a:off x="6057163" y="3399983"/>
            <a:ext cx="2952327" cy="584775"/>
          </a:xfrm>
          <a:prstGeom prst="rect">
            <a:avLst/>
          </a:prstGeom>
          <a:solidFill>
            <a:schemeClr val="accent5">
              <a:lumMod val="20000"/>
              <a:lumOff val="80000"/>
            </a:schemeClr>
          </a:solidFill>
          <a:ln w="31750">
            <a:solidFill>
              <a:schemeClr val="accent5">
                <a:lumMod val="40000"/>
                <a:lumOff val="60000"/>
              </a:schemeClr>
            </a:solidFill>
          </a:ln>
        </p:spPr>
        <p:txBody>
          <a:bodyPr wrap="square" rtlCol="0">
            <a:spAutoFit/>
          </a:bodyPr>
          <a:lstStyle/>
          <a:p>
            <a:r>
              <a:rPr lang="ja-JP" altLang="en-US" sz="3200" dirty="0">
                <a:solidFill>
                  <a:schemeClr val="bg1">
                    <a:lumMod val="65000"/>
                    <a:lumOff val="35000"/>
                  </a:schemeClr>
                </a:solidFill>
                <a:latin typeface="AR P丸ゴシック体E" panose="020F0900000000000000" pitchFamily="50" charset="-128"/>
                <a:ea typeface="AR P丸ゴシック体E" panose="020F0900000000000000" pitchFamily="50" charset="-128"/>
              </a:rPr>
              <a:t>代金を請求する</a:t>
            </a:r>
            <a:endParaRPr kumimoji="1" lang="ja-JP" altLang="en-US" sz="3200" dirty="0">
              <a:solidFill>
                <a:schemeClr val="bg1">
                  <a:lumMod val="65000"/>
                  <a:lumOff val="35000"/>
                </a:schemeClr>
              </a:solidFill>
              <a:latin typeface="AR P丸ゴシック体E" panose="020F0900000000000000" pitchFamily="50" charset="-128"/>
              <a:ea typeface="AR P丸ゴシック体E" panose="020F0900000000000000" pitchFamily="50" charset="-128"/>
            </a:endParaRPr>
          </a:p>
        </p:txBody>
      </p:sp>
      <p:sp>
        <p:nvSpPr>
          <p:cNvPr id="21" name="テキスト ボックス 20"/>
          <p:cNvSpPr txBox="1"/>
          <p:nvPr/>
        </p:nvSpPr>
        <p:spPr>
          <a:xfrm>
            <a:off x="6057162" y="5417853"/>
            <a:ext cx="2952328" cy="584775"/>
          </a:xfrm>
          <a:prstGeom prst="rect">
            <a:avLst/>
          </a:prstGeom>
          <a:solidFill>
            <a:schemeClr val="accent5">
              <a:lumMod val="20000"/>
              <a:lumOff val="80000"/>
            </a:schemeClr>
          </a:solidFill>
          <a:ln w="31750">
            <a:solidFill>
              <a:schemeClr val="accent5">
                <a:lumMod val="40000"/>
                <a:lumOff val="60000"/>
              </a:schemeClr>
            </a:solidFill>
          </a:ln>
        </p:spPr>
        <p:txBody>
          <a:bodyPr wrap="square" rtlCol="0">
            <a:spAutoFit/>
          </a:bodyPr>
          <a:lstStyle/>
          <a:p>
            <a:pPr algn="ctr"/>
            <a:r>
              <a:rPr lang="ja-JP" altLang="en-US" sz="3200" dirty="0">
                <a:solidFill>
                  <a:schemeClr val="bg1">
                    <a:lumMod val="65000"/>
                    <a:lumOff val="35000"/>
                  </a:schemeClr>
                </a:solidFill>
                <a:latin typeface="AR P丸ゴシック体E" panose="020F0900000000000000" pitchFamily="50" charset="-128"/>
                <a:ea typeface="AR P丸ゴシック体E" panose="020F0900000000000000" pitchFamily="50" charset="-128"/>
              </a:rPr>
              <a:t>商品をわたす</a:t>
            </a:r>
            <a:endParaRPr kumimoji="1" lang="ja-JP" altLang="en-US" sz="3200" dirty="0">
              <a:solidFill>
                <a:schemeClr val="bg1">
                  <a:lumMod val="65000"/>
                  <a:lumOff val="35000"/>
                </a:schemeClr>
              </a:solidFill>
              <a:latin typeface="AR P丸ゴシック体E" panose="020F0900000000000000" pitchFamily="50" charset="-128"/>
              <a:ea typeface="AR P丸ゴシック体E" panose="020F0900000000000000" pitchFamily="50" charset="-128"/>
            </a:endParaRPr>
          </a:p>
        </p:txBody>
      </p:sp>
      <p:sp>
        <p:nvSpPr>
          <p:cNvPr id="12" name="テキスト ボックス 11"/>
          <p:cNvSpPr txBox="1"/>
          <p:nvPr/>
        </p:nvSpPr>
        <p:spPr>
          <a:xfrm>
            <a:off x="3381334" y="1897406"/>
            <a:ext cx="2436320" cy="769441"/>
          </a:xfrm>
          <a:prstGeom prst="rect">
            <a:avLst/>
          </a:prstGeom>
          <a:noFill/>
        </p:spPr>
        <p:txBody>
          <a:bodyPr wrap="square" rtlCol="0">
            <a:spAutoFit/>
          </a:bodyPr>
          <a:lstStyle/>
          <a:p>
            <a:r>
              <a:rPr kumimoji="1" lang="ja-JP" altLang="en-US" sz="4400" dirty="0">
                <a:solidFill>
                  <a:srgbClr val="0000FF"/>
                </a:solidFill>
                <a:latin typeface="AR Pゴシック体S" panose="020B0A00000000000000" pitchFamily="50" charset="-128"/>
                <a:ea typeface="AR Pゴシック体S" panose="020B0A00000000000000" pitchFamily="50" charset="-128"/>
              </a:rPr>
              <a:t>契約成立</a:t>
            </a:r>
          </a:p>
        </p:txBody>
      </p:sp>
      <p:sp>
        <p:nvSpPr>
          <p:cNvPr id="26" name="左右矢印 25"/>
          <p:cNvSpPr/>
          <p:nvPr/>
        </p:nvSpPr>
        <p:spPr>
          <a:xfrm>
            <a:off x="3491880" y="2898288"/>
            <a:ext cx="2203281" cy="1588164"/>
          </a:xfrm>
          <a:prstGeom prst="lef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800" dirty="0">
                <a:solidFill>
                  <a:schemeClr val="bg1">
                    <a:lumMod val="65000"/>
                    <a:lumOff val="35000"/>
                  </a:schemeClr>
                </a:solidFill>
                <a:latin typeface="AR P丸ゴシック体E" panose="020F0900000000000000" pitchFamily="50" charset="-128"/>
                <a:ea typeface="AR P丸ゴシック体E" panose="020F0900000000000000" pitchFamily="50" charset="-128"/>
              </a:rPr>
              <a:t>権利</a:t>
            </a:r>
          </a:p>
        </p:txBody>
      </p:sp>
      <p:sp>
        <p:nvSpPr>
          <p:cNvPr id="13" name="テキスト ボックス 12"/>
          <p:cNvSpPr txBox="1"/>
          <p:nvPr/>
        </p:nvSpPr>
        <p:spPr>
          <a:xfrm>
            <a:off x="864584" y="116632"/>
            <a:ext cx="2016224" cy="707886"/>
          </a:xfrm>
          <a:prstGeom prst="rect">
            <a:avLst/>
          </a:prstGeom>
          <a:noFill/>
        </p:spPr>
        <p:txBody>
          <a:bodyPr wrap="square" rtlCol="0">
            <a:spAutoFit/>
          </a:bodyPr>
          <a:lstStyle/>
          <a:p>
            <a:r>
              <a:rPr kumimoji="1" lang="ja-JP" altLang="en-US" sz="4000" dirty="0">
                <a:solidFill>
                  <a:srgbClr val="0000FF"/>
                </a:solidFill>
                <a:latin typeface="AR Pゴシック体S" panose="020B0A00000000000000" pitchFamily="50" charset="-128"/>
                <a:ea typeface="AR Pゴシック体S" panose="020B0A00000000000000" pitchFamily="50" charset="-128"/>
              </a:rPr>
              <a:t>消費者</a:t>
            </a:r>
          </a:p>
        </p:txBody>
      </p:sp>
      <p:sp>
        <p:nvSpPr>
          <p:cNvPr id="28" name="テキスト ボックス 27"/>
          <p:cNvSpPr txBox="1"/>
          <p:nvPr/>
        </p:nvSpPr>
        <p:spPr>
          <a:xfrm>
            <a:off x="6924600" y="116632"/>
            <a:ext cx="1217455" cy="707886"/>
          </a:xfrm>
          <a:prstGeom prst="rect">
            <a:avLst/>
          </a:prstGeom>
          <a:noFill/>
        </p:spPr>
        <p:txBody>
          <a:bodyPr wrap="square" rtlCol="0">
            <a:spAutoFit/>
          </a:bodyPr>
          <a:lstStyle/>
          <a:p>
            <a:r>
              <a:rPr kumimoji="1" lang="ja-JP" altLang="en-US" sz="4000" dirty="0">
                <a:solidFill>
                  <a:srgbClr val="0000FF"/>
                </a:solidFill>
                <a:latin typeface="AR Pゴシック体S" panose="020B0A00000000000000" pitchFamily="50" charset="-128"/>
                <a:ea typeface="AR Pゴシック体S" panose="020B0A00000000000000" pitchFamily="50" charset="-128"/>
              </a:rPr>
              <a:t>店</a:t>
            </a:r>
          </a:p>
        </p:txBody>
      </p:sp>
      <p:sp>
        <p:nvSpPr>
          <p:cNvPr id="17" name="左右矢印 16"/>
          <p:cNvSpPr/>
          <p:nvPr/>
        </p:nvSpPr>
        <p:spPr>
          <a:xfrm>
            <a:off x="3480440" y="4916158"/>
            <a:ext cx="2203281" cy="1588164"/>
          </a:xfrm>
          <a:prstGeom prst="leftRigh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800" dirty="0">
                <a:solidFill>
                  <a:schemeClr val="bg1">
                    <a:lumMod val="65000"/>
                    <a:lumOff val="35000"/>
                  </a:schemeClr>
                </a:solidFill>
                <a:latin typeface="AR P丸ゴシック体E" panose="020F0900000000000000" pitchFamily="50" charset="-128"/>
                <a:ea typeface="AR P丸ゴシック体E" panose="020F0900000000000000" pitchFamily="50" charset="-128"/>
              </a:rPr>
              <a:t>義務</a:t>
            </a:r>
          </a:p>
        </p:txBody>
      </p:sp>
    </p:spTree>
    <p:extLst>
      <p:ext uri="{BB962C8B-B14F-4D97-AF65-F5344CB8AC3E}">
        <p14:creationId xmlns:p14="http://schemas.microsoft.com/office/powerpoint/2010/main" val="29427733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996" y="5462527"/>
            <a:ext cx="1335660" cy="1308077"/>
          </a:xfrm>
          <a:prstGeom prst="rect">
            <a:avLst/>
          </a:prstGeom>
        </p:spPr>
      </p:pic>
      <p:sp>
        <p:nvSpPr>
          <p:cNvPr id="6" name="テキスト ボックス 5"/>
          <p:cNvSpPr txBox="1"/>
          <p:nvPr/>
        </p:nvSpPr>
        <p:spPr>
          <a:xfrm>
            <a:off x="1685471" y="6361541"/>
            <a:ext cx="2238457" cy="369332"/>
          </a:xfrm>
          <a:prstGeom prst="rect">
            <a:avLst/>
          </a:prstGeom>
          <a:noFill/>
          <a:ln>
            <a:solidFill>
              <a:schemeClr val="bg1">
                <a:lumMod val="65000"/>
                <a:lumOff val="35000"/>
              </a:schemeClr>
            </a:solidFill>
          </a:ln>
        </p:spPr>
        <p:txBody>
          <a:bodyPr wrap="square" rtlCol="0">
            <a:spAutoFit/>
          </a:bodyPr>
          <a:lstStyle/>
          <a:p>
            <a:r>
              <a:rPr kumimoji="1" lang="ja-JP" altLang="en-US" b="1" dirty="0">
                <a:solidFill>
                  <a:schemeClr val="bg1">
                    <a:lumMod val="65000"/>
                    <a:lumOff val="35000"/>
                  </a:schemeClr>
                </a:solidFill>
              </a:rPr>
              <a:t>こんなのアリ！？</a:t>
            </a:r>
          </a:p>
        </p:txBody>
      </p:sp>
      <p:sp>
        <p:nvSpPr>
          <p:cNvPr id="7" name="テキスト ボックス 6"/>
          <p:cNvSpPr txBox="1"/>
          <p:nvPr/>
        </p:nvSpPr>
        <p:spPr>
          <a:xfrm>
            <a:off x="3923928" y="6361541"/>
            <a:ext cx="759834" cy="369332"/>
          </a:xfrm>
          <a:prstGeom prst="rect">
            <a:avLst/>
          </a:prstGeom>
          <a:solidFill>
            <a:schemeClr val="tx1"/>
          </a:solidFill>
          <a:ln>
            <a:solidFill>
              <a:schemeClr val="bg1"/>
            </a:solidFill>
          </a:ln>
        </p:spPr>
        <p:txBody>
          <a:bodyPr wrap="square" rtlCol="0">
            <a:spAutoFit/>
          </a:bodyPr>
          <a:lstStyle/>
          <a:p>
            <a:r>
              <a:rPr lang="en-US" altLang="ja-JP" b="1" dirty="0">
                <a:solidFill>
                  <a:schemeClr val="tx2">
                    <a:lumMod val="25000"/>
                  </a:schemeClr>
                </a:solidFill>
              </a:rPr>
              <a:t> </a:t>
            </a:r>
            <a:r>
              <a:rPr lang="ja-JP" altLang="en-US" b="1" dirty="0">
                <a:solidFill>
                  <a:schemeClr val="tx2">
                    <a:lumMod val="25000"/>
                  </a:schemeClr>
                </a:solidFill>
              </a:rPr>
              <a:t>検索</a:t>
            </a:r>
            <a:endParaRPr kumimoji="1" lang="ja-JP" altLang="en-US" b="1" dirty="0">
              <a:solidFill>
                <a:schemeClr val="tx2">
                  <a:lumMod val="25000"/>
                </a:schemeClr>
              </a:solidFill>
            </a:endParaRPr>
          </a:p>
        </p:txBody>
      </p:sp>
      <p:sp>
        <p:nvSpPr>
          <p:cNvPr id="8" name="左矢印 7"/>
          <p:cNvSpPr/>
          <p:nvPr/>
        </p:nvSpPr>
        <p:spPr>
          <a:xfrm rot="1219008">
            <a:off x="4613044" y="6441528"/>
            <a:ext cx="288032" cy="2880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51358" y="6379620"/>
            <a:ext cx="432048" cy="351253"/>
          </a:xfrm>
          <a:prstGeom prst="rect">
            <a:avLst/>
          </a:prstGeom>
        </p:spPr>
      </p:pic>
      <p:sp>
        <p:nvSpPr>
          <p:cNvPr id="11" name="テキスト ボックス 10"/>
          <p:cNvSpPr txBox="1"/>
          <p:nvPr/>
        </p:nvSpPr>
        <p:spPr>
          <a:xfrm>
            <a:off x="6248294" y="6348151"/>
            <a:ext cx="2310465" cy="369332"/>
          </a:xfrm>
          <a:prstGeom prst="rect">
            <a:avLst/>
          </a:prstGeom>
          <a:noFill/>
        </p:spPr>
        <p:txBody>
          <a:bodyPr wrap="square" rtlCol="0">
            <a:spAutoFit/>
          </a:bodyPr>
          <a:lstStyle/>
          <a:p>
            <a:r>
              <a:rPr kumimoji="1" lang="ja-JP" altLang="en-US" b="1" dirty="0">
                <a:solidFill>
                  <a:schemeClr val="bg1">
                    <a:lumMod val="65000"/>
                    <a:lumOff val="35000"/>
                  </a:schemeClr>
                </a:solidFill>
              </a:rPr>
              <a:t>＠</a:t>
            </a:r>
            <a:r>
              <a:rPr kumimoji="1" lang="en-US" altLang="ja-JP" b="1" dirty="0" err="1">
                <a:solidFill>
                  <a:schemeClr val="bg1">
                    <a:lumMod val="65000"/>
                    <a:lumOff val="35000"/>
                  </a:schemeClr>
                </a:solidFill>
              </a:rPr>
              <a:t>MiyazakiArinko</a:t>
            </a:r>
            <a:endParaRPr kumimoji="1" lang="ja-JP" altLang="en-US" b="1" dirty="0">
              <a:solidFill>
                <a:schemeClr val="bg1">
                  <a:lumMod val="65000"/>
                  <a:lumOff val="35000"/>
                </a:schemeClr>
              </a:solidFill>
            </a:endParaRPr>
          </a:p>
        </p:txBody>
      </p:sp>
      <p:sp>
        <p:nvSpPr>
          <p:cNvPr id="13" name="テキスト ボックス 12"/>
          <p:cNvSpPr txBox="1"/>
          <p:nvPr/>
        </p:nvSpPr>
        <p:spPr>
          <a:xfrm>
            <a:off x="221382" y="908720"/>
            <a:ext cx="8712968" cy="830997"/>
          </a:xfrm>
          <a:prstGeom prst="rect">
            <a:avLst/>
          </a:prstGeom>
          <a:noFill/>
        </p:spPr>
        <p:txBody>
          <a:bodyPr wrap="square" rtlCol="0">
            <a:spAutoFit/>
          </a:bodyPr>
          <a:lstStyle/>
          <a:p>
            <a:r>
              <a:rPr lang="en-US" altLang="ja-JP" sz="4800" b="1" dirty="0">
                <a:solidFill>
                  <a:srgbClr val="002060"/>
                </a:solidFill>
              </a:rPr>
              <a:t>Q.</a:t>
            </a:r>
            <a:r>
              <a:rPr lang="ja-JP" altLang="en-US" sz="4800" b="1" dirty="0">
                <a:solidFill>
                  <a:srgbClr val="002060"/>
                </a:solidFill>
              </a:rPr>
              <a:t>解約は、いつでもできる？</a:t>
            </a:r>
            <a:r>
              <a:rPr lang="ja-JP" altLang="en-US" sz="4800" b="1" dirty="0">
                <a:solidFill>
                  <a:schemeClr val="bg1">
                    <a:lumMod val="65000"/>
                    <a:lumOff val="35000"/>
                  </a:schemeClr>
                </a:solidFill>
              </a:rPr>
              <a:t>　　</a:t>
            </a:r>
            <a:endParaRPr kumimoji="1" lang="ja-JP" altLang="en-US" sz="4800" b="1" dirty="0">
              <a:solidFill>
                <a:schemeClr val="bg1">
                  <a:lumMod val="65000"/>
                  <a:lumOff val="35000"/>
                </a:schemeClr>
              </a:solidFill>
            </a:endParaRPr>
          </a:p>
        </p:txBody>
      </p:sp>
      <p:sp>
        <p:nvSpPr>
          <p:cNvPr id="14" name="テキスト ボックス 13"/>
          <p:cNvSpPr txBox="1"/>
          <p:nvPr/>
        </p:nvSpPr>
        <p:spPr>
          <a:xfrm>
            <a:off x="391736" y="2276872"/>
            <a:ext cx="8084654" cy="830997"/>
          </a:xfrm>
          <a:prstGeom prst="rect">
            <a:avLst/>
          </a:prstGeom>
          <a:noFill/>
        </p:spPr>
        <p:txBody>
          <a:bodyPr wrap="square" rtlCol="0">
            <a:spAutoFit/>
          </a:bodyPr>
          <a:lstStyle/>
          <a:p>
            <a:r>
              <a:rPr lang="ja-JP" altLang="en-US" sz="4800" b="1" dirty="0">
                <a:solidFill>
                  <a:schemeClr val="bg1">
                    <a:lumMod val="75000"/>
                    <a:lumOff val="25000"/>
                  </a:schemeClr>
                </a:solidFill>
              </a:rPr>
              <a:t>Ａ． いつでも返品できる</a:t>
            </a:r>
            <a:r>
              <a:rPr lang="ja-JP" altLang="en-US" sz="4800" b="1" dirty="0">
                <a:solidFill>
                  <a:schemeClr val="bg1">
                    <a:lumMod val="65000"/>
                    <a:lumOff val="35000"/>
                  </a:schemeClr>
                </a:solidFill>
              </a:rPr>
              <a:t>　</a:t>
            </a:r>
            <a:endParaRPr kumimoji="1" lang="ja-JP" altLang="en-US" sz="4800" b="1" dirty="0">
              <a:solidFill>
                <a:schemeClr val="bg1">
                  <a:lumMod val="65000"/>
                  <a:lumOff val="35000"/>
                </a:schemeClr>
              </a:solidFill>
            </a:endParaRPr>
          </a:p>
        </p:txBody>
      </p:sp>
      <p:sp>
        <p:nvSpPr>
          <p:cNvPr id="17" name="テキスト ボックス 16"/>
          <p:cNvSpPr txBox="1"/>
          <p:nvPr/>
        </p:nvSpPr>
        <p:spPr>
          <a:xfrm>
            <a:off x="391736" y="3795459"/>
            <a:ext cx="8860784" cy="830997"/>
          </a:xfrm>
          <a:prstGeom prst="rect">
            <a:avLst/>
          </a:prstGeom>
          <a:noFill/>
        </p:spPr>
        <p:txBody>
          <a:bodyPr wrap="square" rtlCol="0">
            <a:spAutoFit/>
          </a:bodyPr>
          <a:lstStyle/>
          <a:p>
            <a:r>
              <a:rPr lang="ja-JP" altLang="en-US" sz="4800" b="1" dirty="0">
                <a:solidFill>
                  <a:schemeClr val="bg1">
                    <a:lumMod val="75000"/>
                    <a:lumOff val="25000"/>
                  </a:schemeClr>
                </a:solidFill>
              </a:rPr>
              <a:t>Ｂ． 原則として返品できない</a:t>
            </a:r>
            <a:r>
              <a:rPr lang="ja-JP" altLang="en-US" sz="4800" b="1" dirty="0">
                <a:solidFill>
                  <a:schemeClr val="bg1">
                    <a:lumMod val="65000"/>
                    <a:lumOff val="35000"/>
                  </a:schemeClr>
                </a:solidFill>
              </a:rPr>
              <a:t>　　</a:t>
            </a:r>
            <a:endParaRPr kumimoji="1" lang="ja-JP" altLang="en-US" sz="4800" b="1" dirty="0">
              <a:solidFill>
                <a:schemeClr val="bg1">
                  <a:lumMod val="65000"/>
                  <a:lumOff val="35000"/>
                </a:schemeClr>
              </a:solidFill>
            </a:endParaRPr>
          </a:p>
        </p:txBody>
      </p:sp>
      <p:sp>
        <p:nvSpPr>
          <p:cNvPr id="15" name="ドーナツ 14"/>
          <p:cNvSpPr/>
          <p:nvPr/>
        </p:nvSpPr>
        <p:spPr>
          <a:xfrm>
            <a:off x="261518" y="3715284"/>
            <a:ext cx="1008111" cy="991345"/>
          </a:xfrm>
          <a:prstGeom prst="donut">
            <a:avLst>
              <a:gd name="adj" fmla="val 1720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9" name="テキスト ボックス 18"/>
          <p:cNvSpPr txBox="1"/>
          <p:nvPr/>
        </p:nvSpPr>
        <p:spPr>
          <a:xfrm>
            <a:off x="22299" y="0"/>
            <a:ext cx="8536460" cy="584775"/>
          </a:xfrm>
          <a:prstGeom prst="rect">
            <a:avLst/>
          </a:prstGeom>
          <a:noFill/>
        </p:spPr>
        <p:txBody>
          <a:bodyPr wrap="square" rtlCol="0">
            <a:spAutoFit/>
          </a:bodyPr>
          <a:lstStyle/>
          <a:p>
            <a:r>
              <a:rPr lang="ja-JP" altLang="en-US" sz="3200" b="1" dirty="0">
                <a:solidFill>
                  <a:schemeClr val="accent2"/>
                </a:solidFill>
              </a:rPr>
              <a:t>２．契約とは？</a:t>
            </a:r>
            <a:endParaRPr kumimoji="1" lang="ja-JP" altLang="en-US" sz="3200" b="1" dirty="0">
              <a:solidFill>
                <a:schemeClr val="accent2"/>
              </a:solidFill>
            </a:endParaRPr>
          </a:p>
        </p:txBody>
      </p:sp>
    </p:spTree>
    <p:extLst>
      <p:ext uri="{BB962C8B-B14F-4D97-AF65-F5344CB8AC3E}">
        <p14:creationId xmlns:p14="http://schemas.microsoft.com/office/powerpoint/2010/main" val="712388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996" y="5462527"/>
            <a:ext cx="1335660" cy="1308077"/>
          </a:xfrm>
          <a:prstGeom prst="rect">
            <a:avLst/>
          </a:prstGeom>
        </p:spPr>
      </p:pic>
      <p:sp>
        <p:nvSpPr>
          <p:cNvPr id="6" name="テキスト ボックス 5"/>
          <p:cNvSpPr txBox="1"/>
          <p:nvPr/>
        </p:nvSpPr>
        <p:spPr>
          <a:xfrm>
            <a:off x="1685471" y="6361541"/>
            <a:ext cx="2238457" cy="369332"/>
          </a:xfrm>
          <a:prstGeom prst="rect">
            <a:avLst/>
          </a:prstGeom>
          <a:noFill/>
          <a:ln>
            <a:solidFill>
              <a:schemeClr val="bg1">
                <a:lumMod val="65000"/>
                <a:lumOff val="35000"/>
              </a:schemeClr>
            </a:solidFill>
          </a:ln>
        </p:spPr>
        <p:txBody>
          <a:bodyPr wrap="square" rtlCol="0">
            <a:spAutoFit/>
          </a:bodyPr>
          <a:lstStyle/>
          <a:p>
            <a:r>
              <a:rPr kumimoji="1" lang="ja-JP" altLang="en-US" b="1" dirty="0">
                <a:solidFill>
                  <a:schemeClr val="bg1">
                    <a:lumMod val="65000"/>
                    <a:lumOff val="35000"/>
                  </a:schemeClr>
                </a:solidFill>
              </a:rPr>
              <a:t>こんなのアリ！？</a:t>
            </a:r>
          </a:p>
        </p:txBody>
      </p:sp>
      <p:sp>
        <p:nvSpPr>
          <p:cNvPr id="7" name="テキスト ボックス 6"/>
          <p:cNvSpPr txBox="1"/>
          <p:nvPr/>
        </p:nvSpPr>
        <p:spPr>
          <a:xfrm>
            <a:off x="3923928" y="6361541"/>
            <a:ext cx="759834" cy="369332"/>
          </a:xfrm>
          <a:prstGeom prst="rect">
            <a:avLst/>
          </a:prstGeom>
          <a:solidFill>
            <a:schemeClr val="tx1"/>
          </a:solidFill>
          <a:ln>
            <a:solidFill>
              <a:schemeClr val="bg1"/>
            </a:solidFill>
          </a:ln>
        </p:spPr>
        <p:txBody>
          <a:bodyPr wrap="square" rtlCol="0">
            <a:spAutoFit/>
          </a:bodyPr>
          <a:lstStyle/>
          <a:p>
            <a:r>
              <a:rPr lang="en-US" altLang="ja-JP" b="1" dirty="0">
                <a:solidFill>
                  <a:schemeClr val="tx2">
                    <a:lumMod val="25000"/>
                  </a:schemeClr>
                </a:solidFill>
              </a:rPr>
              <a:t> </a:t>
            </a:r>
            <a:r>
              <a:rPr lang="ja-JP" altLang="en-US" b="1" dirty="0">
                <a:solidFill>
                  <a:schemeClr val="tx2">
                    <a:lumMod val="25000"/>
                  </a:schemeClr>
                </a:solidFill>
              </a:rPr>
              <a:t>検索</a:t>
            </a:r>
            <a:endParaRPr kumimoji="1" lang="ja-JP" altLang="en-US" b="1" dirty="0">
              <a:solidFill>
                <a:schemeClr val="tx2">
                  <a:lumMod val="25000"/>
                </a:schemeClr>
              </a:solidFill>
            </a:endParaRPr>
          </a:p>
        </p:txBody>
      </p:sp>
      <p:sp>
        <p:nvSpPr>
          <p:cNvPr id="8" name="左矢印 7"/>
          <p:cNvSpPr/>
          <p:nvPr/>
        </p:nvSpPr>
        <p:spPr>
          <a:xfrm rot="1219008">
            <a:off x="4613044" y="6441528"/>
            <a:ext cx="288032" cy="2880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51358" y="6379620"/>
            <a:ext cx="432048" cy="351253"/>
          </a:xfrm>
          <a:prstGeom prst="rect">
            <a:avLst/>
          </a:prstGeom>
        </p:spPr>
      </p:pic>
      <p:sp>
        <p:nvSpPr>
          <p:cNvPr id="11" name="テキスト ボックス 10"/>
          <p:cNvSpPr txBox="1"/>
          <p:nvPr/>
        </p:nvSpPr>
        <p:spPr>
          <a:xfrm>
            <a:off x="6248294" y="6348151"/>
            <a:ext cx="2310465" cy="369332"/>
          </a:xfrm>
          <a:prstGeom prst="rect">
            <a:avLst/>
          </a:prstGeom>
          <a:noFill/>
        </p:spPr>
        <p:txBody>
          <a:bodyPr wrap="square" rtlCol="0">
            <a:spAutoFit/>
          </a:bodyPr>
          <a:lstStyle/>
          <a:p>
            <a:r>
              <a:rPr kumimoji="1" lang="ja-JP" altLang="en-US" b="1" dirty="0">
                <a:solidFill>
                  <a:schemeClr val="bg1">
                    <a:lumMod val="65000"/>
                    <a:lumOff val="35000"/>
                  </a:schemeClr>
                </a:solidFill>
              </a:rPr>
              <a:t>＠</a:t>
            </a:r>
            <a:r>
              <a:rPr kumimoji="1" lang="en-US" altLang="ja-JP" b="1" dirty="0" err="1">
                <a:solidFill>
                  <a:schemeClr val="bg1">
                    <a:lumMod val="65000"/>
                    <a:lumOff val="35000"/>
                  </a:schemeClr>
                </a:solidFill>
              </a:rPr>
              <a:t>MiyazakiArinko</a:t>
            </a:r>
            <a:endParaRPr kumimoji="1" lang="ja-JP" altLang="en-US" b="1" dirty="0">
              <a:solidFill>
                <a:schemeClr val="bg1">
                  <a:lumMod val="65000"/>
                  <a:lumOff val="35000"/>
                </a:schemeClr>
              </a:solidFill>
            </a:endParaRPr>
          </a:p>
        </p:txBody>
      </p:sp>
      <p:sp>
        <p:nvSpPr>
          <p:cNvPr id="13" name="テキスト ボックス 12"/>
          <p:cNvSpPr txBox="1"/>
          <p:nvPr/>
        </p:nvSpPr>
        <p:spPr>
          <a:xfrm>
            <a:off x="323528" y="3795937"/>
            <a:ext cx="8820471" cy="1802288"/>
          </a:xfrm>
          <a:prstGeom prst="rect">
            <a:avLst/>
          </a:prstGeom>
          <a:noFill/>
        </p:spPr>
        <p:txBody>
          <a:bodyPr wrap="square" rtlCol="0">
            <a:spAutoFit/>
          </a:bodyPr>
          <a:lstStyle/>
          <a:p>
            <a:pPr>
              <a:lnSpc>
                <a:spcPts val="7000"/>
              </a:lnSpc>
            </a:pPr>
            <a:r>
              <a:rPr lang="ja-JP" altLang="en-US" sz="4800" dirty="0">
                <a:solidFill>
                  <a:schemeClr val="bg1">
                    <a:lumMod val="65000"/>
                    <a:lumOff val="35000"/>
                  </a:schemeClr>
                </a:solidFill>
              </a:rPr>
              <a:t>「</a:t>
            </a:r>
            <a:r>
              <a:rPr lang="ja-JP" altLang="en-US" sz="4800" dirty="0">
                <a:solidFill>
                  <a:schemeClr val="bg1">
                    <a:lumMod val="65000"/>
                    <a:lumOff val="35000"/>
                  </a:schemeClr>
                </a:solidFill>
                <a:latin typeface="AR Pゴシック体S" panose="020B0A00000000000000" pitchFamily="50" charset="-128"/>
                <a:ea typeface="AR Pゴシック体S" panose="020B0A00000000000000" pitchFamily="50" charset="-128"/>
              </a:rPr>
              <a:t>一方的にやめることは</a:t>
            </a:r>
            <a:endParaRPr lang="en-US" altLang="ja-JP" sz="4800" dirty="0">
              <a:solidFill>
                <a:schemeClr val="bg1">
                  <a:lumMod val="65000"/>
                  <a:lumOff val="35000"/>
                </a:schemeClr>
              </a:solidFill>
              <a:latin typeface="AR Pゴシック体S" panose="020B0A00000000000000" pitchFamily="50" charset="-128"/>
              <a:ea typeface="AR Pゴシック体S" panose="020B0A00000000000000" pitchFamily="50" charset="-128"/>
            </a:endParaRPr>
          </a:p>
          <a:p>
            <a:pPr>
              <a:lnSpc>
                <a:spcPts val="7000"/>
              </a:lnSpc>
            </a:pPr>
            <a:r>
              <a:rPr lang="ja-JP" altLang="en-US" sz="4800" dirty="0">
                <a:solidFill>
                  <a:schemeClr val="bg1">
                    <a:lumMod val="65000"/>
                    <a:lumOff val="35000"/>
                  </a:schemeClr>
                </a:solidFill>
                <a:latin typeface="AR Pゴシック体S" panose="020B0A00000000000000" pitchFamily="50" charset="-128"/>
                <a:ea typeface="AR Pゴシック体S" panose="020B0A00000000000000" pitchFamily="50" charset="-128"/>
              </a:rPr>
              <a:t>　　　　　　　　できない</a:t>
            </a:r>
            <a:r>
              <a:rPr lang="ja-JP" altLang="en-US" sz="4800" dirty="0">
                <a:solidFill>
                  <a:schemeClr val="bg1">
                    <a:lumMod val="65000"/>
                    <a:lumOff val="35000"/>
                  </a:schemeClr>
                </a:solidFill>
              </a:rPr>
              <a:t>」</a:t>
            </a:r>
            <a:r>
              <a:rPr kumimoji="1" lang="ja-JP" altLang="en-US" sz="4800" b="1" dirty="0">
                <a:solidFill>
                  <a:schemeClr val="bg1">
                    <a:lumMod val="65000"/>
                    <a:lumOff val="35000"/>
                  </a:schemeClr>
                </a:solidFill>
              </a:rPr>
              <a:t>　</a:t>
            </a:r>
          </a:p>
        </p:txBody>
      </p:sp>
      <p:sp>
        <p:nvSpPr>
          <p:cNvPr id="17" name="テキスト ボックス 16"/>
          <p:cNvSpPr txBox="1"/>
          <p:nvPr/>
        </p:nvSpPr>
        <p:spPr>
          <a:xfrm>
            <a:off x="-40012" y="0"/>
            <a:ext cx="8536460" cy="584775"/>
          </a:xfrm>
          <a:prstGeom prst="rect">
            <a:avLst/>
          </a:prstGeom>
          <a:noFill/>
        </p:spPr>
        <p:txBody>
          <a:bodyPr wrap="square" rtlCol="0">
            <a:spAutoFit/>
          </a:bodyPr>
          <a:lstStyle/>
          <a:p>
            <a:r>
              <a:rPr lang="ja-JP" altLang="en-US" sz="3200" b="1" dirty="0">
                <a:solidFill>
                  <a:schemeClr val="accent2"/>
                </a:solidFill>
              </a:rPr>
              <a:t>２．契約とは？</a:t>
            </a:r>
            <a:endParaRPr kumimoji="1" lang="ja-JP" altLang="en-US" sz="3200" b="1" dirty="0">
              <a:solidFill>
                <a:schemeClr val="accent2"/>
              </a:solidFill>
            </a:endParaRPr>
          </a:p>
        </p:txBody>
      </p:sp>
      <p:sp>
        <p:nvSpPr>
          <p:cNvPr id="12" name="テキスト ボックス 11"/>
          <p:cNvSpPr txBox="1"/>
          <p:nvPr/>
        </p:nvSpPr>
        <p:spPr>
          <a:xfrm>
            <a:off x="493229" y="836712"/>
            <a:ext cx="8064896" cy="990015"/>
          </a:xfrm>
          <a:prstGeom prst="rect">
            <a:avLst/>
          </a:prstGeom>
          <a:noFill/>
        </p:spPr>
        <p:txBody>
          <a:bodyPr wrap="square" rtlCol="0">
            <a:spAutoFit/>
          </a:bodyPr>
          <a:lstStyle/>
          <a:p>
            <a:pPr>
              <a:lnSpc>
                <a:spcPts val="7000"/>
              </a:lnSpc>
            </a:pPr>
            <a:r>
              <a:rPr lang="ja-JP" altLang="en-US" sz="4400" b="1" dirty="0">
                <a:solidFill>
                  <a:schemeClr val="bg1">
                    <a:lumMod val="75000"/>
                    <a:lumOff val="25000"/>
                  </a:schemeClr>
                </a:solidFill>
              </a:rPr>
              <a:t>契約が成立すると・・</a:t>
            </a:r>
            <a:r>
              <a:rPr kumimoji="1" lang="ja-JP" altLang="en-US" sz="4400" b="1" dirty="0">
                <a:solidFill>
                  <a:schemeClr val="bg1">
                    <a:lumMod val="65000"/>
                    <a:lumOff val="35000"/>
                  </a:schemeClr>
                </a:solidFill>
              </a:rPr>
              <a:t>　</a:t>
            </a:r>
            <a:endParaRPr kumimoji="1" lang="ja-JP" altLang="en-US" sz="4800" b="1" dirty="0">
              <a:solidFill>
                <a:schemeClr val="bg1">
                  <a:lumMod val="65000"/>
                  <a:lumOff val="35000"/>
                </a:schemeClr>
              </a:solidFill>
            </a:endParaRPr>
          </a:p>
        </p:txBody>
      </p:sp>
      <p:sp>
        <p:nvSpPr>
          <p:cNvPr id="14" name="テキスト ボックス 13"/>
          <p:cNvSpPr txBox="1"/>
          <p:nvPr/>
        </p:nvSpPr>
        <p:spPr>
          <a:xfrm>
            <a:off x="493228" y="2051589"/>
            <a:ext cx="8255235" cy="990015"/>
          </a:xfrm>
          <a:prstGeom prst="rect">
            <a:avLst/>
          </a:prstGeom>
          <a:solidFill>
            <a:schemeClr val="accent5">
              <a:lumMod val="20000"/>
              <a:lumOff val="80000"/>
            </a:schemeClr>
          </a:solidFill>
          <a:ln w="31750">
            <a:solidFill>
              <a:schemeClr val="accent5">
                <a:lumMod val="60000"/>
                <a:lumOff val="40000"/>
              </a:schemeClr>
            </a:solidFill>
          </a:ln>
        </p:spPr>
        <p:txBody>
          <a:bodyPr wrap="square" rtlCol="0">
            <a:spAutoFit/>
          </a:bodyPr>
          <a:lstStyle/>
          <a:p>
            <a:pPr>
              <a:lnSpc>
                <a:spcPts val="7000"/>
              </a:lnSpc>
            </a:pPr>
            <a:r>
              <a:rPr lang="ja-JP" altLang="en-US" sz="4800" dirty="0">
                <a:solidFill>
                  <a:srgbClr val="0000FF"/>
                </a:solidFill>
                <a:latin typeface="AR Pゴシック体S" panose="020B0A00000000000000" pitchFamily="50" charset="-128"/>
                <a:ea typeface="AR Pゴシック体S" panose="020B0A00000000000000" pitchFamily="50" charset="-128"/>
              </a:rPr>
              <a:t>お互いに契約内容を守る義務</a:t>
            </a:r>
            <a:r>
              <a:rPr kumimoji="1" lang="ja-JP" altLang="en-US" sz="4400" b="1" dirty="0">
                <a:solidFill>
                  <a:schemeClr val="bg1">
                    <a:lumMod val="65000"/>
                    <a:lumOff val="35000"/>
                  </a:schemeClr>
                </a:solidFill>
              </a:rPr>
              <a:t>　</a:t>
            </a:r>
            <a:endParaRPr kumimoji="1" lang="ja-JP" altLang="en-US" sz="4800" b="1" dirty="0">
              <a:solidFill>
                <a:schemeClr val="bg1">
                  <a:lumMod val="65000"/>
                  <a:lumOff val="35000"/>
                </a:schemeClr>
              </a:solidFill>
            </a:endParaRPr>
          </a:p>
        </p:txBody>
      </p:sp>
      <p:sp>
        <p:nvSpPr>
          <p:cNvPr id="2" name="下矢印 1"/>
          <p:cNvSpPr/>
          <p:nvPr/>
        </p:nvSpPr>
        <p:spPr>
          <a:xfrm>
            <a:off x="3923928" y="3140968"/>
            <a:ext cx="608581" cy="6549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228781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996" y="5462527"/>
            <a:ext cx="1335660" cy="1308077"/>
          </a:xfrm>
          <a:prstGeom prst="rect">
            <a:avLst/>
          </a:prstGeom>
        </p:spPr>
      </p:pic>
      <p:sp>
        <p:nvSpPr>
          <p:cNvPr id="4" name="テキスト ボックス 3"/>
          <p:cNvSpPr txBox="1"/>
          <p:nvPr/>
        </p:nvSpPr>
        <p:spPr>
          <a:xfrm>
            <a:off x="331648" y="731732"/>
            <a:ext cx="8632839" cy="923330"/>
          </a:xfrm>
          <a:prstGeom prst="rect">
            <a:avLst/>
          </a:prstGeom>
          <a:noFill/>
        </p:spPr>
        <p:txBody>
          <a:bodyPr wrap="square" rtlCol="0">
            <a:spAutoFit/>
          </a:bodyPr>
          <a:lstStyle/>
          <a:p>
            <a:r>
              <a:rPr kumimoji="1" lang="en-US" altLang="ja-JP" sz="5400" dirty="0">
                <a:solidFill>
                  <a:srgbClr val="0000FF"/>
                </a:solidFill>
                <a:latin typeface="AR Pゴシック体S" panose="020B0A00000000000000" pitchFamily="50" charset="-128"/>
                <a:ea typeface="AR Pゴシック体S" panose="020B0A00000000000000" pitchFamily="50" charset="-128"/>
              </a:rPr>
              <a:t>【</a:t>
            </a:r>
            <a:r>
              <a:rPr kumimoji="1" lang="ja-JP" altLang="en-US" sz="5400" dirty="0">
                <a:solidFill>
                  <a:srgbClr val="0000FF"/>
                </a:solidFill>
                <a:latin typeface="AR Pゴシック体S" panose="020B0A00000000000000" pitchFamily="50" charset="-128"/>
                <a:ea typeface="AR Pゴシック体S" panose="020B0A00000000000000" pitchFamily="50" charset="-128"/>
              </a:rPr>
              <a:t>クーリング・オフ</a:t>
            </a:r>
            <a:r>
              <a:rPr kumimoji="1" lang="en-US" altLang="ja-JP" sz="5400" dirty="0">
                <a:solidFill>
                  <a:srgbClr val="0000FF"/>
                </a:solidFill>
                <a:latin typeface="AR Pゴシック体S" panose="020B0A00000000000000" pitchFamily="50" charset="-128"/>
                <a:ea typeface="AR Pゴシック体S" panose="020B0A00000000000000" pitchFamily="50" charset="-128"/>
              </a:rPr>
              <a:t>】</a:t>
            </a:r>
            <a:endParaRPr kumimoji="1" lang="ja-JP" altLang="en-US" sz="5400" dirty="0">
              <a:solidFill>
                <a:srgbClr val="0000FF"/>
              </a:solidFill>
            </a:endParaRPr>
          </a:p>
        </p:txBody>
      </p:sp>
      <p:sp>
        <p:nvSpPr>
          <p:cNvPr id="14" name="テキスト ボックス 13"/>
          <p:cNvSpPr txBox="1"/>
          <p:nvPr/>
        </p:nvSpPr>
        <p:spPr>
          <a:xfrm>
            <a:off x="3059832" y="3573016"/>
            <a:ext cx="1882289" cy="369332"/>
          </a:xfrm>
          <a:prstGeom prst="rect">
            <a:avLst/>
          </a:prstGeom>
          <a:noFill/>
        </p:spPr>
        <p:txBody>
          <a:bodyPr wrap="square" rtlCol="0">
            <a:spAutoFit/>
          </a:bodyPr>
          <a:lstStyle/>
          <a:p>
            <a:r>
              <a:rPr kumimoji="1" lang="ja-JP" altLang="en-US" dirty="0"/>
              <a:t>た</a:t>
            </a:r>
          </a:p>
        </p:txBody>
      </p:sp>
      <p:sp>
        <p:nvSpPr>
          <p:cNvPr id="12" name="テキスト ボックス 11"/>
          <p:cNvSpPr txBox="1"/>
          <p:nvPr/>
        </p:nvSpPr>
        <p:spPr>
          <a:xfrm>
            <a:off x="40536" y="2880519"/>
            <a:ext cx="9433048" cy="1754326"/>
          </a:xfrm>
          <a:prstGeom prst="rect">
            <a:avLst/>
          </a:prstGeom>
          <a:noFill/>
        </p:spPr>
        <p:txBody>
          <a:bodyPr wrap="square" rtlCol="0">
            <a:spAutoFit/>
          </a:bodyPr>
          <a:lstStyle/>
          <a:p>
            <a:r>
              <a:rPr lang="ja-JP" altLang="en-US" sz="5400" b="1" dirty="0">
                <a:solidFill>
                  <a:schemeClr val="bg1">
                    <a:lumMod val="75000"/>
                    <a:lumOff val="25000"/>
                  </a:schemeClr>
                </a:solidFill>
              </a:rPr>
              <a:t>消費者から一方的に無条件で契約を解除できる制度</a:t>
            </a:r>
            <a:endParaRPr kumimoji="1" lang="ja-JP" altLang="en-US" sz="5400" dirty="0">
              <a:solidFill>
                <a:schemeClr val="bg1">
                  <a:lumMod val="75000"/>
                  <a:lumOff val="25000"/>
                </a:schemeClr>
              </a:solidFill>
            </a:endParaRPr>
          </a:p>
        </p:txBody>
      </p:sp>
      <p:sp>
        <p:nvSpPr>
          <p:cNvPr id="3" name="テキスト ボックス 2"/>
          <p:cNvSpPr txBox="1"/>
          <p:nvPr/>
        </p:nvSpPr>
        <p:spPr>
          <a:xfrm>
            <a:off x="4268230" y="5053826"/>
            <a:ext cx="877163" cy="369332"/>
          </a:xfrm>
          <a:prstGeom prst="rect">
            <a:avLst/>
          </a:prstGeom>
          <a:noFill/>
        </p:spPr>
        <p:txBody>
          <a:bodyPr wrap="none" rtlCol="0">
            <a:spAutoFit/>
          </a:bodyPr>
          <a:lstStyle/>
          <a:p>
            <a:r>
              <a:rPr kumimoji="1" lang="ja-JP" altLang="en-US" dirty="0"/>
              <a:t>保護者</a:t>
            </a:r>
          </a:p>
        </p:txBody>
      </p:sp>
      <p:sp>
        <p:nvSpPr>
          <p:cNvPr id="2" name="右矢印 1"/>
          <p:cNvSpPr/>
          <p:nvPr/>
        </p:nvSpPr>
        <p:spPr>
          <a:xfrm>
            <a:off x="769160" y="2147789"/>
            <a:ext cx="562480" cy="3431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1435309" y="1934667"/>
            <a:ext cx="6737091" cy="769441"/>
          </a:xfrm>
          <a:prstGeom prst="rect">
            <a:avLst/>
          </a:prstGeom>
          <a:noFill/>
        </p:spPr>
        <p:txBody>
          <a:bodyPr wrap="square" rtlCol="0">
            <a:spAutoFit/>
          </a:bodyPr>
          <a:lstStyle/>
          <a:p>
            <a:r>
              <a:rPr kumimoji="1" lang="ja-JP" altLang="en-US" sz="4400" dirty="0">
                <a:solidFill>
                  <a:srgbClr val="0000FF"/>
                </a:solidFill>
                <a:latin typeface="AR Pゴシック体S" panose="020B0A00000000000000" pitchFamily="50" charset="-128"/>
                <a:ea typeface="AR Pゴシック体S" panose="020B0A00000000000000" pitchFamily="50" charset="-128"/>
              </a:rPr>
              <a:t>「頭を冷やす」</a:t>
            </a:r>
            <a:r>
              <a:rPr kumimoji="1" lang="ja-JP" altLang="en-US" sz="4400" b="1" dirty="0">
                <a:solidFill>
                  <a:schemeClr val="bg1">
                    <a:lumMod val="65000"/>
                    <a:lumOff val="35000"/>
                  </a:schemeClr>
                </a:solidFill>
                <a:latin typeface="+mn-ea"/>
              </a:rPr>
              <a:t>と言う意味</a:t>
            </a:r>
          </a:p>
        </p:txBody>
      </p:sp>
      <p:sp>
        <p:nvSpPr>
          <p:cNvPr id="17" name="テキスト ボックス 16"/>
          <p:cNvSpPr txBox="1"/>
          <p:nvPr/>
        </p:nvSpPr>
        <p:spPr>
          <a:xfrm>
            <a:off x="1927581" y="5038437"/>
            <a:ext cx="4752528" cy="769441"/>
          </a:xfrm>
          <a:prstGeom prst="rect">
            <a:avLst/>
          </a:prstGeom>
          <a:solidFill>
            <a:schemeClr val="accent1">
              <a:lumMod val="40000"/>
              <a:lumOff val="60000"/>
            </a:schemeClr>
          </a:solidFill>
          <a:ln w="31750">
            <a:noFill/>
          </a:ln>
        </p:spPr>
        <p:txBody>
          <a:bodyPr wrap="square" rtlCol="0">
            <a:spAutoFit/>
          </a:bodyPr>
          <a:lstStyle/>
          <a:p>
            <a:r>
              <a:rPr kumimoji="1" lang="ja-JP" altLang="en-US" sz="4400" dirty="0">
                <a:solidFill>
                  <a:schemeClr val="bg1">
                    <a:lumMod val="65000"/>
                    <a:lumOff val="35000"/>
                  </a:schemeClr>
                </a:solidFill>
                <a:latin typeface="AR Pゴシック体S" panose="020B0A00000000000000" pitchFamily="50" charset="-128"/>
                <a:ea typeface="AR Pゴシック体S" panose="020B0A00000000000000" pitchFamily="50" charset="-128"/>
              </a:rPr>
              <a:t>消費者を守る制度</a:t>
            </a:r>
          </a:p>
        </p:txBody>
      </p:sp>
      <p:sp>
        <p:nvSpPr>
          <p:cNvPr id="18" name="テキスト ボックス 17"/>
          <p:cNvSpPr txBox="1"/>
          <p:nvPr/>
        </p:nvSpPr>
        <p:spPr>
          <a:xfrm>
            <a:off x="-40012" y="0"/>
            <a:ext cx="8536460" cy="584775"/>
          </a:xfrm>
          <a:prstGeom prst="rect">
            <a:avLst/>
          </a:prstGeom>
          <a:noFill/>
        </p:spPr>
        <p:txBody>
          <a:bodyPr wrap="square" rtlCol="0">
            <a:spAutoFit/>
          </a:bodyPr>
          <a:lstStyle/>
          <a:p>
            <a:r>
              <a:rPr lang="ja-JP" altLang="en-US" sz="3200" b="1" dirty="0">
                <a:solidFill>
                  <a:schemeClr val="accent2"/>
                </a:solidFill>
              </a:rPr>
              <a:t>２．契約とは？</a:t>
            </a:r>
            <a:endParaRPr kumimoji="1" lang="ja-JP" altLang="en-US" sz="3200" b="1" dirty="0">
              <a:solidFill>
                <a:schemeClr val="accent2"/>
              </a:solidFill>
            </a:endParaRPr>
          </a:p>
        </p:txBody>
      </p:sp>
    </p:spTree>
    <p:extLst>
      <p:ext uri="{BB962C8B-B14F-4D97-AF65-F5344CB8AC3E}">
        <p14:creationId xmlns:p14="http://schemas.microsoft.com/office/powerpoint/2010/main" val="651482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down)">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996" y="5462527"/>
            <a:ext cx="1335660" cy="1308077"/>
          </a:xfrm>
          <a:prstGeom prst="rect">
            <a:avLst/>
          </a:prstGeom>
        </p:spPr>
      </p:pic>
      <p:sp>
        <p:nvSpPr>
          <p:cNvPr id="6" name="テキスト ボックス 5"/>
          <p:cNvSpPr txBox="1"/>
          <p:nvPr/>
        </p:nvSpPr>
        <p:spPr>
          <a:xfrm>
            <a:off x="1685471" y="6361541"/>
            <a:ext cx="2238457" cy="369332"/>
          </a:xfrm>
          <a:prstGeom prst="rect">
            <a:avLst/>
          </a:prstGeom>
          <a:noFill/>
          <a:ln>
            <a:solidFill>
              <a:schemeClr val="bg1">
                <a:lumMod val="65000"/>
                <a:lumOff val="35000"/>
              </a:schemeClr>
            </a:solidFill>
          </a:ln>
        </p:spPr>
        <p:txBody>
          <a:bodyPr wrap="square" rtlCol="0">
            <a:spAutoFit/>
          </a:bodyPr>
          <a:lstStyle/>
          <a:p>
            <a:r>
              <a:rPr kumimoji="1" lang="ja-JP" altLang="en-US" b="1" dirty="0">
                <a:solidFill>
                  <a:schemeClr val="bg1">
                    <a:lumMod val="65000"/>
                    <a:lumOff val="35000"/>
                  </a:schemeClr>
                </a:solidFill>
              </a:rPr>
              <a:t>こんなのアリ！？</a:t>
            </a:r>
          </a:p>
        </p:txBody>
      </p:sp>
      <p:sp>
        <p:nvSpPr>
          <p:cNvPr id="7" name="テキスト ボックス 6"/>
          <p:cNvSpPr txBox="1"/>
          <p:nvPr/>
        </p:nvSpPr>
        <p:spPr>
          <a:xfrm>
            <a:off x="3923928" y="6361541"/>
            <a:ext cx="759834" cy="369332"/>
          </a:xfrm>
          <a:prstGeom prst="rect">
            <a:avLst/>
          </a:prstGeom>
          <a:solidFill>
            <a:schemeClr val="tx1"/>
          </a:solidFill>
          <a:ln>
            <a:solidFill>
              <a:schemeClr val="bg1"/>
            </a:solidFill>
          </a:ln>
        </p:spPr>
        <p:txBody>
          <a:bodyPr wrap="square" rtlCol="0">
            <a:spAutoFit/>
          </a:bodyPr>
          <a:lstStyle/>
          <a:p>
            <a:r>
              <a:rPr lang="en-US" altLang="ja-JP" b="1" dirty="0">
                <a:solidFill>
                  <a:schemeClr val="tx2">
                    <a:lumMod val="25000"/>
                  </a:schemeClr>
                </a:solidFill>
              </a:rPr>
              <a:t> </a:t>
            </a:r>
            <a:r>
              <a:rPr lang="ja-JP" altLang="en-US" b="1" dirty="0">
                <a:solidFill>
                  <a:schemeClr val="tx2">
                    <a:lumMod val="25000"/>
                  </a:schemeClr>
                </a:solidFill>
              </a:rPr>
              <a:t>検索</a:t>
            </a:r>
            <a:endParaRPr kumimoji="1" lang="ja-JP" altLang="en-US" b="1" dirty="0">
              <a:solidFill>
                <a:schemeClr val="tx2">
                  <a:lumMod val="25000"/>
                </a:schemeClr>
              </a:solidFill>
            </a:endParaRPr>
          </a:p>
        </p:txBody>
      </p:sp>
      <p:sp>
        <p:nvSpPr>
          <p:cNvPr id="8" name="左矢印 7"/>
          <p:cNvSpPr/>
          <p:nvPr/>
        </p:nvSpPr>
        <p:spPr>
          <a:xfrm rot="1219008">
            <a:off x="4613044" y="6441528"/>
            <a:ext cx="288032" cy="2880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51358" y="6379620"/>
            <a:ext cx="432048" cy="351253"/>
          </a:xfrm>
          <a:prstGeom prst="rect">
            <a:avLst/>
          </a:prstGeom>
        </p:spPr>
      </p:pic>
      <p:sp>
        <p:nvSpPr>
          <p:cNvPr id="11" name="テキスト ボックス 10"/>
          <p:cNvSpPr txBox="1"/>
          <p:nvPr/>
        </p:nvSpPr>
        <p:spPr>
          <a:xfrm>
            <a:off x="6248294" y="6348151"/>
            <a:ext cx="2310465" cy="369332"/>
          </a:xfrm>
          <a:prstGeom prst="rect">
            <a:avLst/>
          </a:prstGeom>
          <a:noFill/>
        </p:spPr>
        <p:txBody>
          <a:bodyPr wrap="square" rtlCol="0">
            <a:spAutoFit/>
          </a:bodyPr>
          <a:lstStyle/>
          <a:p>
            <a:r>
              <a:rPr kumimoji="1" lang="ja-JP" altLang="en-US" b="1" dirty="0">
                <a:solidFill>
                  <a:schemeClr val="bg1">
                    <a:lumMod val="65000"/>
                    <a:lumOff val="35000"/>
                  </a:schemeClr>
                </a:solidFill>
              </a:rPr>
              <a:t>＠</a:t>
            </a:r>
            <a:r>
              <a:rPr kumimoji="1" lang="en-US" altLang="ja-JP" b="1" dirty="0" err="1">
                <a:solidFill>
                  <a:schemeClr val="bg1">
                    <a:lumMod val="65000"/>
                    <a:lumOff val="35000"/>
                  </a:schemeClr>
                </a:solidFill>
              </a:rPr>
              <a:t>MiyazakiArinko</a:t>
            </a:r>
            <a:endParaRPr kumimoji="1" lang="ja-JP" altLang="en-US" b="1" dirty="0">
              <a:solidFill>
                <a:schemeClr val="bg1">
                  <a:lumMod val="65000"/>
                  <a:lumOff val="35000"/>
                </a:schemeClr>
              </a:solidFill>
            </a:endParaRPr>
          </a:p>
        </p:txBody>
      </p:sp>
      <p:sp>
        <p:nvSpPr>
          <p:cNvPr id="15" name="テキスト ボックス 14"/>
          <p:cNvSpPr txBox="1"/>
          <p:nvPr/>
        </p:nvSpPr>
        <p:spPr>
          <a:xfrm>
            <a:off x="3858308" y="2348880"/>
            <a:ext cx="1484574" cy="923330"/>
          </a:xfrm>
          <a:prstGeom prst="rect">
            <a:avLst/>
          </a:prstGeom>
          <a:noFill/>
        </p:spPr>
        <p:txBody>
          <a:bodyPr wrap="square" rtlCol="0">
            <a:spAutoFit/>
          </a:bodyPr>
          <a:lstStyle/>
          <a:p>
            <a:r>
              <a:rPr kumimoji="1" lang="en-US" altLang="ja-JP" sz="5400" dirty="0">
                <a:solidFill>
                  <a:srgbClr val="FF0000"/>
                </a:solidFill>
                <a:latin typeface="AR Pゴシック体S" panose="020B0A00000000000000" pitchFamily="50" charset="-128"/>
                <a:ea typeface="AR Pゴシック体S" panose="020B0A00000000000000" pitchFamily="50" charset="-128"/>
              </a:rPr>
              <a:t>VS</a:t>
            </a:r>
            <a:endParaRPr kumimoji="1" lang="ja-JP" altLang="en-US" sz="5400" dirty="0">
              <a:solidFill>
                <a:srgbClr val="FF0000"/>
              </a:solidFill>
              <a:latin typeface="AR Pゴシック体S" panose="020B0A00000000000000" pitchFamily="50" charset="-128"/>
              <a:ea typeface="AR Pゴシック体S" panose="020B0A00000000000000" pitchFamily="50" charset="-128"/>
            </a:endParaRPr>
          </a:p>
        </p:txBody>
      </p:sp>
      <p:sp>
        <p:nvSpPr>
          <p:cNvPr id="4" name="角丸四角形 3"/>
          <p:cNvSpPr/>
          <p:nvPr/>
        </p:nvSpPr>
        <p:spPr>
          <a:xfrm>
            <a:off x="185624" y="4560140"/>
            <a:ext cx="3525943" cy="792088"/>
          </a:xfrm>
          <a:prstGeom prst="roundRect">
            <a:avLst/>
          </a:prstGeom>
          <a:solidFill>
            <a:schemeClr val="accent5">
              <a:lumMod val="20000"/>
              <a:lumOff val="80000"/>
            </a:schemeClr>
          </a:solidFill>
          <a:ln w="317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800" dirty="0">
                <a:solidFill>
                  <a:srgbClr val="0000FF"/>
                </a:solidFill>
                <a:latin typeface="AR Pゴシック体S" panose="020B0A00000000000000" pitchFamily="50" charset="-128"/>
                <a:ea typeface="AR Pゴシック体S" panose="020B0A00000000000000" pitchFamily="50" charset="-128"/>
              </a:rPr>
              <a:t>不利な立場</a:t>
            </a:r>
          </a:p>
        </p:txBody>
      </p:sp>
      <p:sp>
        <p:nvSpPr>
          <p:cNvPr id="14" name="角丸四角形 13"/>
          <p:cNvSpPr/>
          <p:nvPr/>
        </p:nvSpPr>
        <p:spPr>
          <a:xfrm>
            <a:off x="201970" y="980728"/>
            <a:ext cx="3525942" cy="3529575"/>
          </a:xfrm>
          <a:prstGeom prst="roundRect">
            <a:avLst/>
          </a:prstGeom>
          <a:solidFill>
            <a:schemeClr val="accent1">
              <a:lumMod val="40000"/>
              <a:lumOff val="60000"/>
            </a:schemeClr>
          </a:solidFill>
          <a:ln w="317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5400" b="1" dirty="0">
                <a:solidFill>
                  <a:schemeClr val="bg1">
                    <a:lumMod val="65000"/>
                    <a:lumOff val="35000"/>
                  </a:schemeClr>
                </a:solidFill>
              </a:rPr>
              <a:t>わずかな知識しか持たない消費者</a:t>
            </a:r>
          </a:p>
        </p:txBody>
      </p:sp>
      <p:sp>
        <p:nvSpPr>
          <p:cNvPr id="17" name="角丸四角形 16"/>
          <p:cNvSpPr/>
          <p:nvPr/>
        </p:nvSpPr>
        <p:spPr>
          <a:xfrm>
            <a:off x="5436096" y="980728"/>
            <a:ext cx="3384376" cy="3529575"/>
          </a:xfrm>
          <a:prstGeom prst="roundRect">
            <a:avLst/>
          </a:prstGeom>
          <a:solidFill>
            <a:schemeClr val="accent1">
              <a:lumMod val="40000"/>
              <a:lumOff val="60000"/>
            </a:schemeClr>
          </a:solidFill>
          <a:ln w="317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5400" b="1" dirty="0">
                <a:solidFill>
                  <a:schemeClr val="bg1">
                    <a:lumMod val="65000"/>
                    <a:lumOff val="35000"/>
                  </a:schemeClr>
                </a:solidFill>
              </a:rPr>
              <a:t>毎日商品の説明をしている売り手</a:t>
            </a:r>
          </a:p>
        </p:txBody>
      </p:sp>
      <p:sp>
        <p:nvSpPr>
          <p:cNvPr id="16" name="テキスト ボックス 15"/>
          <p:cNvSpPr txBox="1"/>
          <p:nvPr/>
        </p:nvSpPr>
        <p:spPr>
          <a:xfrm>
            <a:off x="-40012" y="0"/>
            <a:ext cx="8536460" cy="584775"/>
          </a:xfrm>
          <a:prstGeom prst="rect">
            <a:avLst/>
          </a:prstGeom>
          <a:noFill/>
        </p:spPr>
        <p:txBody>
          <a:bodyPr wrap="square" rtlCol="0">
            <a:spAutoFit/>
          </a:bodyPr>
          <a:lstStyle/>
          <a:p>
            <a:r>
              <a:rPr lang="ja-JP" altLang="en-US" sz="3200" b="1" dirty="0">
                <a:solidFill>
                  <a:schemeClr val="accent2"/>
                </a:solidFill>
              </a:rPr>
              <a:t>２．契約とは？</a:t>
            </a:r>
            <a:endParaRPr kumimoji="1" lang="ja-JP" altLang="en-US" sz="3200" b="1" dirty="0">
              <a:solidFill>
                <a:schemeClr val="accent2"/>
              </a:solidFill>
            </a:endParaRPr>
          </a:p>
        </p:txBody>
      </p:sp>
    </p:spTree>
    <p:extLst>
      <p:ext uri="{BB962C8B-B14F-4D97-AF65-F5344CB8AC3E}">
        <p14:creationId xmlns:p14="http://schemas.microsoft.com/office/powerpoint/2010/main" val="1844808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996" y="4686700"/>
            <a:ext cx="1839716" cy="2072833"/>
          </a:xfrm>
          <a:prstGeom prst="rect">
            <a:avLst/>
          </a:prstGeom>
        </p:spPr>
      </p:pic>
      <p:sp>
        <p:nvSpPr>
          <p:cNvPr id="6" name="テキスト ボックス 5"/>
          <p:cNvSpPr txBox="1"/>
          <p:nvPr/>
        </p:nvSpPr>
        <p:spPr>
          <a:xfrm>
            <a:off x="1685471" y="6361541"/>
            <a:ext cx="2238457" cy="369332"/>
          </a:xfrm>
          <a:prstGeom prst="rect">
            <a:avLst/>
          </a:prstGeom>
          <a:noFill/>
          <a:ln>
            <a:solidFill>
              <a:schemeClr val="bg1">
                <a:lumMod val="65000"/>
                <a:lumOff val="35000"/>
              </a:schemeClr>
            </a:solidFill>
          </a:ln>
        </p:spPr>
        <p:txBody>
          <a:bodyPr wrap="square" rtlCol="0">
            <a:spAutoFit/>
          </a:bodyPr>
          <a:lstStyle/>
          <a:p>
            <a:r>
              <a:rPr kumimoji="1" lang="ja-JP" altLang="en-US" b="1" dirty="0">
                <a:solidFill>
                  <a:schemeClr val="bg1">
                    <a:lumMod val="65000"/>
                    <a:lumOff val="35000"/>
                  </a:schemeClr>
                </a:solidFill>
              </a:rPr>
              <a:t>こんなのアリ！？</a:t>
            </a:r>
          </a:p>
        </p:txBody>
      </p:sp>
      <p:sp>
        <p:nvSpPr>
          <p:cNvPr id="7" name="テキスト ボックス 6"/>
          <p:cNvSpPr txBox="1"/>
          <p:nvPr/>
        </p:nvSpPr>
        <p:spPr>
          <a:xfrm>
            <a:off x="3923928" y="6361541"/>
            <a:ext cx="759834" cy="369332"/>
          </a:xfrm>
          <a:prstGeom prst="rect">
            <a:avLst/>
          </a:prstGeom>
          <a:solidFill>
            <a:schemeClr val="tx1"/>
          </a:solidFill>
          <a:ln>
            <a:solidFill>
              <a:schemeClr val="bg1"/>
            </a:solidFill>
          </a:ln>
        </p:spPr>
        <p:txBody>
          <a:bodyPr wrap="square" rtlCol="0">
            <a:spAutoFit/>
          </a:bodyPr>
          <a:lstStyle/>
          <a:p>
            <a:r>
              <a:rPr lang="en-US" altLang="ja-JP" b="1" dirty="0">
                <a:solidFill>
                  <a:schemeClr val="tx2">
                    <a:lumMod val="25000"/>
                  </a:schemeClr>
                </a:solidFill>
              </a:rPr>
              <a:t> </a:t>
            </a:r>
            <a:r>
              <a:rPr lang="ja-JP" altLang="en-US" b="1" dirty="0">
                <a:solidFill>
                  <a:schemeClr val="tx2">
                    <a:lumMod val="25000"/>
                  </a:schemeClr>
                </a:solidFill>
              </a:rPr>
              <a:t>検索</a:t>
            </a:r>
            <a:endParaRPr kumimoji="1" lang="ja-JP" altLang="en-US" b="1" dirty="0">
              <a:solidFill>
                <a:schemeClr val="tx2">
                  <a:lumMod val="25000"/>
                </a:schemeClr>
              </a:solidFill>
            </a:endParaRPr>
          </a:p>
        </p:txBody>
      </p:sp>
      <p:sp>
        <p:nvSpPr>
          <p:cNvPr id="8" name="左矢印 7"/>
          <p:cNvSpPr/>
          <p:nvPr/>
        </p:nvSpPr>
        <p:spPr>
          <a:xfrm rot="1219008">
            <a:off x="4613044" y="6441528"/>
            <a:ext cx="288032" cy="2880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51358" y="6379620"/>
            <a:ext cx="432048" cy="351253"/>
          </a:xfrm>
          <a:prstGeom prst="rect">
            <a:avLst/>
          </a:prstGeom>
        </p:spPr>
      </p:pic>
      <p:sp>
        <p:nvSpPr>
          <p:cNvPr id="11" name="テキスト ボックス 10"/>
          <p:cNvSpPr txBox="1"/>
          <p:nvPr/>
        </p:nvSpPr>
        <p:spPr>
          <a:xfrm>
            <a:off x="6248294" y="6348151"/>
            <a:ext cx="2310465" cy="369332"/>
          </a:xfrm>
          <a:prstGeom prst="rect">
            <a:avLst/>
          </a:prstGeom>
          <a:noFill/>
        </p:spPr>
        <p:txBody>
          <a:bodyPr wrap="square" rtlCol="0">
            <a:spAutoFit/>
          </a:bodyPr>
          <a:lstStyle/>
          <a:p>
            <a:r>
              <a:rPr kumimoji="1" lang="ja-JP" altLang="en-US" b="1" dirty="0">
                <a:solidFill>
                  <a:schemeClr val="bg1">
                    <a:lumMod val="65000"/>
                    <a:lumOff val="35000"/>
                  </a:schemeClr>
                </a:solidFill>
              </a:rPr>
              <a:t>＠</a:t>
            </a:r>
            <a:r>
              <a:rPr kumimoji="1" lang="en-US" altLang="ja-JP" b="1" dirty="0" err="1">
                <a:solidFill>
                  <a:schemeClr val="bg1">
                    <a:lumMod val="65000"/>
                    <a:lumOff val="35000"/>
                  </a:schemeClr>
                </a:solidFill>
              </a:rPr>
              <a:t>MiyazakiArinko</a:t>
            </a:r>
            <a:endParaRPr kumimoji="1" lang="ja-JP" altLang="en-US" b="1" dirty="0">
              <a:solidFill>
                <a:schemeClr val="bg1">
                  <a:lumMod val="65000"/>
                  <a:lumOff val="35000"/>
                </a:schemeClr>
              </a:solidFill>
            </a:endParaRPr>
          </a:p>
        </p:txBody>
      </p:sp>
      <p:sp>
        <p:nvSpPr>
          <p:cNvPr id="19" name="テキスト ボックス 18"/>
          <p:cNvSpPr txBox="1"/>
          <p:nvPr/>
        </p:nvSpPr>
        <p:spPr>
          <a:xfrm>
            <a:off x="100957" y="864155"/>
            <a:ext cx="8749387" cy="1323439"/>
          </a:xfrm>
          <a:prstGeom prst="rect">
            <a:avLst/>
          </a:prstGeom>
          <a:noFill/>
        </p:spPr>
        <p:txBody>
          <a:bodyPr wrap="square" rtlCol="0">
            <a:spAutoFit/>
          </a:bodyPr>
          <a:lstStyle/>
          <a:p>
            <a:r>
              <a:rPr lang="ja-JP" altLang="en-US" sz="4000" b="1" dirty="0">
                <a:solidFill>
                  <a:schemeClr val="bg1">
                    <a:lumMod val="75000"/>
                    <a:lumOff val="25000"/>
                  </a:schemeClr>
                </a:solidFill>
              </a:rPr>
              <a:t>ただし、何でも</a:t>
            </a:r>
            <a:r>
              <a:rPr lang="en-US" altLang="ja-JP" sz="4000" b="1" dirty="0">
                <a:solidFill>
                  <a:schemeClr val="bg1">
                    <a:lumMod val="75000"/>
                    <a:lumOff val="25000"/>
                  </a:schemeClr>
                </a:solidFill>
              </a:rPr>
              <a:t>OK</a:t>
            </a:r>
            <a:r>
              <a:rPr lang="ja-JP" altLang="en-US" sz="4000" b="1" dirty="0">
                <a:solidFill>
                  <a:schemeClr val="bg1">
                    <a:lumMod val="75000"/>
                    <a:lumOff val="25000"/>
                  </a:schemeClr>
                </a:solidFill>
              </a:rPr>
              <a:t>！と言うわけではありません・・。</a:t>
            </a:r>
          </a:p>
        </p:txBody>
      </p:sp>
      <p:sp>
        <p:nvSpPr>
          <p:cNvPr id="2" name="角丸四角形吹き出し 1"/>
          <p:cNvSpPr/>
          <p:nvPr/>
        </p:nvSpPr>
        <p:spPr>
          <a:xfrm>
            <a:off x="2483768" y="2187594"/>
            <a:ext cx="5616624" cy="3401646"/>
          </a:xfrm>
          <a:prstGeom prst="wedgeRoundRectCallout">
            <a:avLst>
              <a:gd name="adj1" fmla="val -54848"/>
              <a:gd name="adj2" fmla="val 60842"/>
              <a:gd name="adj3" fmla="val 16667"/>
            </a:avLst>
          </a:prstGeom>
          <a:solidFill>
            <a:schemeClr val="accent1">
              <a:lumMod val="40000"/>
              <a:lumOff val="60000"/>
            </a:schemeClr>
          </a:solidFill>
          <a:ln w="317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4800" dirty="0">
                <a:solidFill>
                  <a:schemeClr val="bg1">
                    <a:lumMod val="65000"/>
                    <a:lumOff val="35000"/>
                  </a:schemeClr>
                </a:solidFill>
                <a:latin typeface="HGP創英角ﾎﾟｯﾌﾟ体" panose="040B0A00000000000000" pitchFamily="50" charset="-128"/>
                <a:ea typeface="HGP創英角ﾎﾟｯﾌﾟ体" panose="040B0A00000000000000" pitchFamily="50" charset="-128"/>
              </a:rPr>
              <a:t>契約の</a:t>
            </a:r>
            <a:r>
              <a:rPr kumimoji="1" lang="ja-JP" altLang="en-US" sz="4800" u="sng" dirty="0">
                <a:solidFill>
                  <a:srgbClr val="0000FF"/>
                </a:solidFill>
                <a:latin typeface="HGP創英角ﾎﾟｯﾌﾟ体" panose="040B0A00000000000000" pitchFamily="50" charset="-128"/>
                <a:ea typeface="HGP創英角ﾎﾟｯﾌﾟ体" panose="040B0A00000000000000" pitchFamily="50" charset="-128"/>
              </a:rPr>
              <a:t>場所</a:t>
            </a:r>
            <a:r>
              <a:rPr kumimoji="1" lang="ja-JP" altLang="en-US" sz="4800" dirty="0">
                <a:solidFill>
                  <a:schemeClr val="bg1">
                    <a:lumMod val="65000"/>
                    <a:lumOff val="35000"/>
                  </a:schemeClr>
                </a:solidFill>
                <a:latin typeface="HGP創英角ﾎﾟｯﾌﾟ体" panose="040B0A00000000000000" pitchFamily="50" charset="-128"/>
                <a:ea typeface="HGP創英角ﾎﾟｯﾌﾟ体" panose="040B0A00000000000000" pitchFamily="50" charset="-128"/>
              </a:rPr>
              <a:t>や</a:t>
            </a:r>
            <a:r>
              <a:rPr kumimoji="1" lang="ja-JP" altLang="en-US" sz="4800" u="sng" dirty="0">
                <a:solidFill>
                  <a:srgbClr val="0000FF"/>
                </a:solidFill>
                <a:latin typeface="HGP創英角ﾎﾟｯﾌﾟ体" panose="040B0A00000000000000" pitchFamily="50" charset="-128"/>
                <a:ea typeface="HGP創英角ﾎﾟｯﾌﾟ体" panose="040B0A00000000000000" pitchFamily="50" charset="-128"/>
              </a:rPr>
              <a:t>内容</a:t>
            </a:r>
            <a:r>
              <a:rPr kumimoji="1" lang="ja-JP" altLang="en-US" sz="4800" dirty="0">
                <a:solidFill>
                  <a:schemeClr val="bg1">
                    <a:lumMod val="65000"/>
                    <a:lumOff val="35000"/>
                  </a:schemeClr>
                </a:solidFill>
                <a:latin typeface="HGP創英角ﾎﾟｯﾌﾟ体" panose="040B0A00000000000000" pitchFamily="50" charset="-128"/>
                <a:ea typeface="HGP創英角ﾎﾟｯﾌﾟ体" panose="040B0A00000000000000" pitchFamily="50" charset="-128"/>
              </a:rPr>
              <a:t>、</a:t>
            </a:r>
            <a:endParaRPr kumimoji="1" lang="en-US" altLang="ja-JP" sz="4800" dirty="0">
              <a:solidFill>
                <a:schemeClr val="bg1">
                  <a:lumMod val="65000"/>
                  <a:lumOff val="35000"/>
                </a:schemeClr>
              </a:solidFill>
              <a:latin typeface="HGP創英角ﾎﾟｯﾌﾟ体" panose="040B0A00000000000000" pitchFamily="50" charset="-128"/>
              <a:ea typeface="HGP創英角ﾎﾟｯﾌﾟ体" panose="040B0A00000000000000" pitchFamily="50" charset="-128"/>
            </a:endParaRPr>
          </a:p>
          <a:p>
            <a:endParaRPr lang="en-US" altLang="ja-JP" dirty="0">
              <a:solidFill>
                <a:schemeClr val="bg1">
                  <a:lumMod val="65000"/>
                  <a:lumOff val="35000"/>
                </a:schemeClr>
              </a:solidFill>
              <a:latin typeface="HGP創英角ﾎﾟｯﾌﾟ体" panose="040B0A00000000000000" pitchFamily="50" charset="-128"/>
              <a:ea typeface="HGP創英角ﾎﾟｯﾌﾟ体" panose="040B0A00000000000000" pitchFamily="50" charset="-128"/>
            </a:endParaRPr>
          </a:p>
          <a:p>
            <a:r>
              <a:rPr kumimoji="1" lang="ja-JP" altLang="en-US" sz="4800" u="sng" dirty="0">
                <a:solidFill>
                  <a:srgbClr val="0000FF"/>
                </a:solidFill>
                <a:latin typeface="HGP創英角ﾎﾟｯﾌﾟ体" panose="040B0A00000000000000" pitchFamily="50" charset="-128"/>
                <a:ea typeface="HGP創英角ﾎﾟｯﾌﾟ体" panose="040B0A00000000000000" pitchFamily="50" charset="-128"/>
              </a:rPr>
              <a:t>期間</a:t>
            </a:r>
            <a:r>
              <a:rPr kumimoji="1" lang="ja-JP" altLang="en-US" sz="4800" dirty="0">
                <a:solidFill>
                  <a:schemeClr val="bg1">
                    <a:lumMod val="65000"/>
                    <a:lumOff val="35000"/>
                  </a:schemeClr>
                </a:solidFill>
                <a:latin typeface="HGP創英角ﾎﾟｯﾌﾟ体" panose="040B0A00000000000000" pitchFamily="50" charset="-128"/>
                <a:ea typeface="HGP創英角ﾎﾟｯﾌﾟ体" panose="040B0A00000000000000" pitchFamily="50" charset="-128"/>
              </a:rPr>
              <a:t>などに制限が</a:t>
            </a:r>
            <a:endParaRPr kumimoji="1" lang="en-US" altLang="ja-JP" sz="4800" dirty="0">
              <a:solidFill>
                <a:schemeClr val="bg1">
                  <a:lumMod val="65000"/>
                  <a:lumOff val="35000"/>
                </a:schemeClr>
              </a:solidFill>
              <a:latin typeface="HGP創英角ﾎﾟｯﾌﾟ体" panose="040B0A00000000000000" pitchFamily="50" charset="-128"/>
              <a:ea typeface="HGP創英角ﾎﾟｯﾌﾟ体" panose="040B0A00000000000000" pitchFamily="50" charset="-128"/>
            </a:endParaRPr>
          </a:p>
          <a:p>
            <a:endParaRPr kumimoji="1" lang="en-US" altLang="ja-JP" dirty="0">
              <a:solidFill>
                <a:schemeClr val="bg1">
                  <a:lumMod val="65000"/>
                  <a:lumOff val="35000"/>
                </a:schemeClr>
              </a:solidFill>
              <a:latin typeface="HGP創英角ﾎﾟｯﾌﾟ体" panose="040B0A00000000000000" pitchFamily="50" charset="-128"/>
              <a:ea typeface="HGP創英角ﾎﾟｯﾌﾟ体" panose="040B0A00000000000000" pitchFamily="50" charset="-128"/>
            </a:endParaRPr>
          </a:p>
          <a:p>
            <a:r>
              <a:rPr kumimoji="1" lang="ja-JP" altLang="en-US" sz="4800" dirty="0">
                <a:solidFill>
                  <a:schemeClr val="bg1">
                    <a:lumMod val="65000"/>
                    <a:lumOff val="35000"/>
                  </a:schemeClr>
                </a:solidFill>
                <a:latin typeface="HGP創英角ﾎﾟｯﾌﾟ体" panose="040B0A00000000000000" pitchFamily="50" charset="-128"/>
                <a:ea typeface="HGP創英角ﾎﾟｯﾌﾟ体" panose="040B0A00000000000000" pitchFamily="50" charset="-128"/>
              </a:rPr>
              <a:t>あります。</a:t>
            </a:r>
          </a:p>
        </p:txBody>
      </p:sp>
      <p:sp>
        <p:nvSpPr>
          <p:cNvPr id="12" name="テキスト ボックス 11"/>
          <p:cNvSpPr txBox="1"/>
          <p:nvPr/>
        </p:nvSpPr>
        <p:spPr>
          <a:xfrm>
            <a:off x="-9669" y="0"/>
            <a:ext cx="8536460" cy="584775"/>
          </a:xfrm>
          <a:prstGeom prst="rect">
            <a:avLst/>
          </a:prstGeom>
          <a:noFill/>
        </p:spPr>
        <p:txBody>
          <a:bodyPr wrap="square" rtlCol="0">
            <a:spAutoFit/>
          </a:bodyPr>
          <a:lstStyle/>
          <a:p>
            <a:r>
              <a:rPr lang="ja-JP" altLang="en-US" sz="3200" b="1" dirty="0">
                <a:solidFill>
                  <a:schemeClr val="accent2"/>
                </a:solidFill>
              </a:rPr>
              <a:t>２．契約とは？</a:t>
            </a:r>
            <a:endParaRPr kumimoji="1" lang="ja-JP" altLang="en-US" sz="3200" b="1" dirty="0">
              <a:solidFill>
                <a:schemeClr val="accent2"/>
              </a:solidFill>
            </a:endParaRPr>
          </a:p>
        </p:txBody>
      </p:sp>
    </p:spTree>
    <p:extLst>
      <p:ext uri="{BB962C8B-B14F-4D97-AF65-F5344CB8AC3E}">
        <p14:creationId xmlns:p14="http://schemas.microsoft.com/office/powerpoint/2010/main" val="22009808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996" y="5815132"/>
            <a:ext cx="975620" cy="955472"/>
          </a:xfrm>
          <a:prstGeom prst="rect">
            <a:avLst/>
          </a:prstGeom>
        </p:spPr>
      </p:pic>
      <p:sp>
        <p:nvSpPr>
          <p:cNvPr id="6" name="テキスト ボックス 5"/>
          <p:cNvSpPr txBox="1"/>
          <p:nvPr/>
        </p:nvSpPr>
        <p:spPr>
          <a:xfrm>
            <a:off x="1685471" y="6361541"/>
            <a:ext cx="2238457" cy="369332"/>
          </a:xfrm>
          <a:prstGeom prst="rect">
            <a:avLst/>
          </a:prstGeom>
          <a:noFill/>
          <a:ln>
            <a:solidFill>
              <a:schemeClr val="bg1">
                <a:lumMod val="65000"/>
                <a:lumOff val="35000"/>
              </a:schemeClr>
            </a:solidFill>
          </a:ln>
        </p:spPr>
        <p:txBody>
          <a:bodyPr wrap="square" rtlCol="0">
            <a:spAutoFit/>
          </a:bodyPr>
          <a:lstStyle/>
          <a:p>
            <a:r>
              <a:rPr kumimoji="1" lang="ja-JP" altLang="en-US" b="1" dirty="0">
                <a:solidFill>
                  <a:schemeClr val="bg1">
                    <a:lumMod val="65000"/>
                    <a:lumOff val="35000"/>
                  </a:schemeClr>
                </a:solidFill>
              </a:rPr>
              <a:t>こんなのアリ！？</a:t>
            </a:r>
          </a:p>
        </p:txBody>
      </p:sp>
      <p:sp>
        <p:nvSpPr>
          <p:cNvPr id="7" name="テキスト ボックス 6"/>
          <p:cNvSpPr txBox="1"/>
          <p:nvPr/>
        </p:nvSpPr>
        <p:spPr>
          <a:xfrm>
            <a:off x="3923928" y="6361541"/>
            <a:ext cx="759834" cy="369332"/>
          </a:xfrm>
          <a:prstGeom prst="rect">
            <a:avLst/>
          </a:prstGeom>
          <a:solidFill>
            <a:schemeClr val="tx1"/>
          </a:solidFill>
          <a:ln>
            <a:solidFill>
              <a:schemeClr val="bg1"/>
            </a:solidFill>
          </a:ln>
        </p:spPr>
        <p:txBody>
          <a:bodyPr wrap="square" rtlCol="0">
            <a:spAutoFit/>
          </a:bodyPr>
          <a:lstStyle/>
          <a:p>
            <a:r>
              <a:rPr lang="en-US" altLang="ja-JP" b="1" dirty="0">
                <a:solidFill>
                  <a:schemeClr val="tx2">
                    <a:lumMod val="25000"/>
                  </a:schemeClr>
                </a:solidFill>
              </a:rPr>
              <a:t> </a:t>
            </a:r>
            <a:r>
              <a:rPr lang="ja-JP" altLang="en-US" b="1" dirty="0">
                <a:solidFill>
                  <a:schemeClr val="tx2">
                    <a:lumMod val="25000"/>
                  </a:schemeClr>
                </a:solidFill>
              </a:rPr>
              <a:t>検索</a:t>
            </a:r>
            <a:endParaRPr kumimoji="1" lang="ja-JP" altLang="en-US" b="1" dirty="0">
              <a:solidFill>
                <a:schemeClr val="tx2">
                  <a:lumMod val="25000"/>
                </a:schemeClr>
              </a:solidFill>
            </a:endParaRPr>
          </a:p>
        </p:txBody>
      </p:sp>
      <p:sp>
        <p:nvSpPr>
          <p:cNvPr id="8" name="左矢印 7"/>
          <p:cNvSpPr/>
          <p:nvPr/>
        </p:nvSpPr>
        <p:spPr>
          <a:xfrm rot="1219008">
            <a:off x="4613044" y="6441528"/>
            <a:ext cx="288032" cy="2880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51358" y="6379620"/>
            <a:ext cx="432048" cy="351253"/>
          </a:xfrm>
          <a:prstGeom prst="rect">
            <a:avLst/>
          </a:prstGeom>
        </p:spPr>
      </p:pic>
      <p:sp>
        <p:nvSpPr>
          <p:cNvPr id="11" name="テキスト ボックス 10"/>
          <p:cNvSpPr txBox="1"/>
          <p:nvPr/>
        </p:nvSpPr>
        <p:spPr>
          <a:xfrm>
            <a:off x="6248294" y="6348151"/>
            <a:ext cx="2310465" cy="369332"/>
          </a:xfrm>
          <a:prstGeom prst="rect">
            <a:avLst/>
          </a:prstGeom>
          <a:noFill/>
        </p:spPr>
        <p:txBody>
          <a:bodyPr wrap="square" rtlCol="0">
            <a:spAutoFit/>
          </a:bodyPr>
          <a:lstStyle/>
          <a:p>
            <a:r>
              <a:rPr kumimoji="1" lang="ja-JP" altLang="en-US" b="1" dirty="0">
                <a:solidFill>
                  <a:schemeClr val="bg1">
                    <a:lumMod val="65000"/>
                    <a:lumOff val="35000"/>
                  </a:schemeClr>
                </a:solidFill>
              </a:rPr>
              <a:t>＠</a:t>
            </a:r>
            <a:r>
              <a:rPr kumimoji="1" lang="en-US" altLang="ja-JP" b="1" dirty="0" err="1">
                <a:solidFill>
                  <a:schemeClr val="bg1">
                    <a:lumMod val="65000"/>
                    <a:lumOff val="35000"/>
                  </a:schemeClr>
                </a:solidFill>
              </a:rPr>
              <a:t>MiyazakiArinko</a:t>
            </a:r>
            <a:endParaRPr kumimoji="1" lang="ja-JP" altLang="en-US" b="1" dirty="0">
              <a:solidFill>
                <a:schemeClr val="bg1">
                  <a:lumMod val="65000"/>
                  <a:lumOff val="35000"/>
                </a:schemeClr>
              </a:solidFill>
            </a:endParaRPr>
          </a:p>
        </p:txBody>
      </p:sp>
      <p:sp>
        <p:nvSpPr>
          <p:cNvPr id="19" name="テキスト ボックス 18"/>
          <p:cNvSpPr txBox="1"/>
          <p:nvPr/>
        </p:nvSpPr>
        <p:spPr>
          <a:xfrm>
            <a:off x="5104177" y="1943013"/>
            <a:ext cx="3390923" cy="707886"/>
          </a:xfrm>
          <a:prstGeom prst="rect">
            <a:avLst/>
          </a:prstGeom>
          <a:solidFill>
            <a:schemeClr val="accent5">
              <a:lumMod val="20000"/>
              <a:lumOff val="80000"/>
            </a:schemeClr>
          </a:solidFill>
          <a:ln>
            <a:solidFill>
              <a:schemeClr val="accent5">
                <a:lumMod val="40000"/>
                <a:lumOff val="60000"/>
              </a:schemeClr>
            </a:solidFill>
          </a:ln>
        </p:spPr>
        <p:txBody>
          <a:bodyPr wrap="square" rtlCol="0">
            <a:spAutoFit/>
          </a:bodyPr>
          <a:lstStyle/>
          <a:p>
            <a:r>
              <a:rPr lang="ja-JP" altLang="en-US" sz="4000" dirty="0">
                <a:solidFill>
                  <a:schemeClr val="bg1">
                    <a:lumMod val="75000"/>
                    <a:lumOff val="25000"/>
                  </a:schemeClr>
                </a:solidFill>
                <a:latin typeface="AR Pゴシック体S" panose="020B0A00000000000000" pitchFamily="50" charset="-128"/>
                <a:ea typeface="AR Pゴシック体S" panose="020B0A00000000000000" pitchFamily="50" charset="-128"/>
              </a:rPr>
              <a:t>できない取引</a:t>
            </a:r>
          </a:p>
        </p:txBody>
      </p:sp>
      <p:sp>
        <p:nvSpPr>
          <p:cNvPr id="2" name="角丸四角形 1"/>
          <p:cNvSpPr/>
          <p:nvPr/>
        </p:nvSpPr>
        <p:spPr>
          <a:xfrm>
            <a:off x="323528" y="2849511"/>
            <a:ext cx="4163849" cy="2438403"/>
          </a:xfrm>
          <a:prstGeom prst="roundRect">
            <a:avLst/>
          </a:prstGeom>
          <a:solidFill>
            <a:schemeClr val="accent1">
              <a:lumMod val="40000"/>
              <a:lumOff val="6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4000" b="1" dirty="0">
                <a:solidFill>
                  <a:schemeClr val="bg1">
                    <a:lumMod val="65000"/>
                    <a:lumOff val="35000"/>
                  </a:schemeClr>
                </a:solidFill>
              </a:rPr>
              <a:t>○訪問販売</a:t>
            </a:r>
            <a:endParaRPr kumimoji="1" lang="en-US" altLang="ja-JP" sz="4000" b="1" dirty="0">
              <a:solidFill>
                <a:schemeClr val="bg1">
                  <a:lumMod val="65000"/>
                  <a:lumOff val="35000"/>
                </a:schemeClr>
              </a:solidFill>
            </a:endParaRPr>
          </a:p>
          <a:p>
            <a:r>
              <a:rPr lang="ja-JP" altLang="en-US" sz="4000" b="1" dirty="0">
                <a:solidFill>
                  <a:schemeClr val="bg1">
                    <a:lumMod val="65000"/>
                    <a:lumOff val="35000"/>
                  </a:schemeClr>
                </a:solidFill>
              </a:rPr>
              <a:t>○電話勧誘販売</a:t>
            </a:r>
            <a:endParaRPr lang="en-US" altLang="ja-JP" sz="4000" b="1" dirty="0">
              <a:solidFill>
                <a:schemeClr val="bg1">
                  <a:lumMod val="65000"/>
                  <a:lumOff val="35000"/>
                </a:schemeClr>
              </a:solidFill>
            </a:endParaRPr>
          </a:p>
          <a:p>
            <a:r>
              <a:rPr lang="ja-JP" altLang="en-US" sz="4000" b="1" dirty="0">
                <a:solidFill>
                  <a:schemeClr val="bg1">
                    <a:lumMod val="65000"/>
                    <a:lumOff val="35000"/>
                  </a:schemeClr>
                </a:solidFill>
              </a:rPr>
              <a:t>　　　　　</a:t>
            </a:r>
            <a:r>
              <a:rPr kumimoji="1" lang="ja-JP" altLang="en-US" sz="4000" b="1" dirty="0">
                <a:solidFill>
                  <a:schemeClr val="bg1">
                    <a:lumMod val="65000"/>
                    <a:lumOff val="35000"/>
                  </a:schemeClr>
                </a:solidFill>
              </a:rPr>
              <a:t>など</a:t>
            </a:r>
          </a:p>
        </p:txBody>
      </p:sp>
      <p:sp>
        <p:nvSpPr>
          <p:cNvPr id="12" name="角丸四角形 11"/>
          <p:cNvSpPr/>
          <p:nvPr/>
        </p:nvSpPr>
        <p:spPr>
          <a:xfrm>
            <a:off x="4946632" y="2852936"/>
            <a:ext cx="3816424" cy="2438402"/>
          </a:xfrm>
          <a:prstGeom prst="roundRect">
            <a:avLst/>
          </a:prstGeom>
          <a:solidFill>
            <a:schemeClr val="accent1">
              <a:lumMod val="40000"/>
              <a:lumOff val="6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4000" dirty="0">
              <a:solidFill>
                <a:schemeClr val="bg1">
                  <a:lumMod val="65000"/>
                  <a:lumOff val="35000"/>
                </a:schemeClr>
              </a:solidFill>
            </a:endParaRPr>
          </a:p>
          <a:p>
            <a:pPr algn="ctr"/>
            <a:endParaRPr kumimoji="1" lang="en-US" altLang="ja-JP" sz="4000" b="1" dirty="0">
              <a:solidFill>
                <a:schemeClr val="bg1">
                  <a:lumMod val="65000"/>
                  <a:lumOff val="35000"/>
                </a:schemeClr>
              </a:solidFill>
            </a:endParaRPr>
          </a:p>
          <a:p>
            <a:r>
              <a:rPr kumimoji="1" lang="ja-JP" altLang="en-US" sz="4000" b="1" dirty="0">
                <a:solidFill>
                  <a:schemeClr val="bg1">
                    <a:lumMod val="65000"/>
                    <a:lumOff val="35000"/>
                  </a:schemeClr>
                </a:solidFill>
              </a:rPr>
              <a:t>○通信販売</a:t>
            </a:r>
            <a:endParaRPr kumimoji="1" lang="en-US" altLang="ja-JP" sz="4000" b="1" dirty="0">
              <a:solidFill>
                <a:schemeClr val="bg1">
                  <a:lumMod val="65000"/>
                  <a:lumOff val="35000"/>
                </a:schemeClr>
              </a:solidFill>
            </a:endParaRPr>
          </a:p>
          <a:p>
            <a:r>
              <a:rPr lang="ja-JP" altLang="en-US" sz="4000" b="1" dirty="0">
                <a:solidFill>
                  <a:schemeClr val="bg1">
                    <a:lumMod val="65000"/>
                    <a:lumOff val="35000"/>
                  </a:schemeClr>
                </a:solidFill>
              </a:rPr>
              <a:t>○店舗販売</a:t>
            </a:r>
            <a:endParaRPr lang="en-US" altLang="ja-JP" sz="4000" b="1" dirty="0">
              <a:solidFill>
                <a:schemeClr val="bg1">
                  <a:lumMod val="65000"/>
                  <a:lumOff val="35000"/>
                </a:schemeClr>
              </a:solidFill>
            </a:endParaRPr>
          </a:p>
          <a:p>
            <a:r>
              <a:rPr kumimoji="1" lang="ja-JP" altLang="en-US" sz="4000" b="1" dirty="0">
                <a:solidFill>
                  <a:schemeClr val="bg1">
                    <a:lumMod val="65000"/>
                    <a:lumOff val="35000"/>
                  </a:schemeClr>
                </a:solidFill>
              </a:rPr>
              <a:t>　　　　など</a:t>
            </a:r>
            <a:endParaRPr kumimoji="1" lang="en-US" altLang="ja-JP" sz="4000" b="1" dirty="0">
              <a:solidFill>
                <a:schemeClr val="bg1">
                  <a:lumMod val="65000"/>
                  <a:lumOff val="35000"/>
                </a:schemeClr>
              </a:solidFill>
            </a:endParaRPr>
          </a:p>
          <a:p>
            <a:endParaRPr lang="en-US" altLang="ja-JP" sz="4000" dirty="0">
              <a:solidFill>
                <a:schemeClr val="bg1">
                  <a:lumMod val="65000"/>
                  <a:lumOff val="35000"/>
                </a:schemeClr>
              </a:solidFill>
            </a:endParaRPr>
          </a:p>
          <a:p>
            <a:endParaRPr kumimoji="1" lang="ja-JP" altLang="en-US" sz="4000" dirty="0">
              <a:solidFill>
                <a:schemeClr val="bg1">
                  <a:lumMod val="65000"/>
                  <a:lumOff val="35000"/>
                </a:schemeClr>
              </a:solidFill>
            </a:endParaRPr>
          </a:p>
        </p:txBody>
      </p:sp>
      <p:sp>
        <p:nvSpPr>
          <p:cNvPr id="13" name="テキスト ボックス 12"/>
          <p:cNvSpPr txBox="1"/>
          <p:nvPr/>
        </p:nvSpPr>
        <p:spPr>
          <a:xfrm>
            <a:off x="631437" y="1943013"/>
            <a:ext cx="3672408" cy="707886"/>
          </a:xfrm>
          <a:prstGeom prst="rect">
            <a:avLst/>
          </a:prstGeom>
          <a:solidFill>
            <a:schemeClr val="accent5">
              <a:lumMod val="20000"/>
              <a:lumOff val="80000"/>
            </a:schemeClr>
          </a:solidFill>
          <a:ln>
            <a:solidFill>
              <a:schemeClr val="accent5">
                <a:lumMod val="40000"/>
                <a:lumOff val="60000"/>
              </a:schemeClr>
            </a:solidFill>
          </a:ln>
        </p:spPr>
        <p:txBody>
          <a:bodyPr wrap="square" rtlCol="0">
            <a:spAutoFit/>
          </a:bodyPr>
          <a:lstStyle/>
          <a:p>
            <a:pPr algn="ctr"/>
            <a:r>
              <a:rPr lang="ja-JP" altLang="en-US" sz="4000" dirty="0">
                <a:solidFill>
                  <a:schemeClr val="bg1">
                    <a:lumMod val="75000"/>
                    <a:lumOff val="25000"/>
                  </a:schemeClr>
                </a:solidFill>
                <a:latin typeface="AR Pゴシック体S" panose="020B0A00000000000000" pitchFamily="50" charset="-128"/>
                <a:ea typeface="AR Pゴシック体S" panose="020B0A00000000000000" pitchFamily="50" charset="-128"/>
              </a:rPr>
              <a:t>できる取引</a:t>
            </a:r>
          </a:p>
        </p:txBody>
      </p:sp>
      <p:sp>
        <p:nvSpPr>
          <p:cNvPr id="14" name="テキスト ボックス 13"/>
          <p:cNvSpPr txBox="1"/>
          <p:nvPr/>
        </p:nvSpPr>
        <p:spPr>
          <a:xfrm>
            <a:off x="395536" y="632914"/>
            <a:ext cx="5887869" cy="707886"/>
          </a:xfrm>
          <a:prstGeom prst="rect">
            <a:avLst/>
          </a:prstGeom>
          <a:solidFill>
            <a:schemeClr val="accent5">
              <a:lumMod val="20000"/>
              <a:lumOff val="80000"/>
            </a:schemeClr>
          </a:solidFill>
          <a:ln>
            <a:solidFill>
              <a:schemeClr val="accent5">
                <a:lumMod val="40000"/>
                <a:lumOff val="60000"/>
              </a:schemeClr>
            </a:solidFill>
          </a:ln>
        </p:spPr>
        <p:txBody>
          <a:bodyPr wrap="square" rtlCol="0">
            <a:spAutoFit/>
          </a:bodyPr>
          <a:lstStyle/>
          <a:p>
            <a:r>
              <a:rPr lang="ja-JP" altLang="en-US" sz="4000" b="1" dirty="0">
                <a:solidFill>
                  <a:schemeClr val="bg1">
                    <a:lumMod val="75000"/>
                    <a:lumOff val="25000"/>
                  </a:schemeClr>
                </a:solidFill>
                <a:latin typeface="+mn-ea"/>
              </a:rPr>
              <a:t>クーリング・オフが・・</a:t>
            </a:r>
          </a:p>
        </p:txBody>
      </p:sp>
      <p:sp>
        <p:nvSpPr>
          <p:cNvPr id="15" name="テキスト ボックス 14"/>
          <p:cNvSpPr txBox="1"/>
          <p:nvPr/>
        </p:nvSpPr>
        <p:spPr>
          <a:xfrm>
            <a:off x="33739" y="11122"/>
            <a:ext cx="3170109" cy="584775"/>
          </a:xfrm>
          <a:prstGeom prst="rect">
            <a:avLst/>
          </a:prstGeom>
          <a:noFill/>
        </p:spPr>
        <p:txBody>
          <a:bodyPr wrap="square" rtlCol="0">
            <a:spAutoFit/>
          </a:bodyPr>
          <a:lstStyle/>
          <a:p>
            <a:r>
              <a:rPr lang="ja-JP" altLang="en-US" sz="3200" b="1" dirty="0">
                <a:solidFill>
                  <a:schemeClr val="accent2"/>
                </a:solidFill>
              </a:rPr>
              <a:t>２．契約とは？</a:t>
            </a:r>
            <a:endParaRPr kumimoji="1" lang="ja-JP" altLang="en-US" sz="3200" b="1" dirty="0">
              <a:solidFill>
                <a:schemeClr val="accent2"/>
              </a:solidFill>
            </a:endParaRPr>
          </a:p>
        </p:txBody>
      </p:sp>
    </p:spTree>
    <p:extLst>
      <p:ext uri="{BB962C8B-B14F-4D97-AF65-F5344CB8AC3E}">
        <p14:creationId xmlns:p14="http://schemas.microsoft.com/office/powerpoint/2010/main" val="1784218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996" y="5462527"/>
            <a:ext cx="1335660" cy="1308077"/>
          </a:xfrm>
          <a:prstGeom prst="rect">
            <a:avLst/>
          </a:prstGeom>
        </p:spPr>
      </p:pic>
      <p:sp>
        <p:nvSpPr>
          <p:cNvPr id="6" name="テキスト ボックス 5"/>
          <p:cNvSpPr txBox="1"/>
          <p:nvPr/>
        </p:nvSpPr>
        <p:spPr>
          <a:xfrm>
            <a:off x="1685471" y="6361541"/>
            <a:ext cx="2238457" cy="369332"/>
          </a:xfrm>
          <a:prstGeom prst="rect">
            <a:avLst/>
          </a:prstGeom>
          <a:noFill/>
          <a:ln>
            <a:solidFill>
              <a:schemeClr val="bg1">
                <a:lumMod val="65000"/>
                <a:lumOff val="35000"/>
              </a:schemeClr>
            </a:solidFill>
          </a:ln>
        </p:spPr>
        <p:txBody>
          <a:bodyPr wrap="square" rtlCol="0">
            <a:spAutoFit/>
          </a:bodyPr>
          <a:lstStyle/>
          <a:p>
            <a:r>
              <a:rPr kumimoji="1" lang="ja-JP" altLang="en-US" b="1" dirty="0">
                <a:solidFill>
                  <a:schemeClr val="bg1">
                    <a:lumMod val="65000"/>
                    <a:lumOff val="35000"/>
                  </a:schemeClr>
                </a:solidFill>
              </a:rPr>
              <a:t>こんなのアリ！？</a:t>
            </a:r>
          </a:p>
        </p:txBody>
      </p:sp>
      <p:sp>
        <p:nvSpPr>
          <p:cNvPr id="7" name="テキスト ボックス 6"/>
          <p:cNvSpPr txBox="1"/>
          <p:nvPr/>
        </p:nvSpPr>
        <p:spPr>
          <a:xfrm>
            <a:off x="3923928" y="6361541"/>
            <a:ext cx="759834" cy="369332"/>
          </a:xfrm>
          <a:prstGeom prst="rect">
            <a:avLst/>
          </a:prstGeom>
          <a:solidFill>
            <a:schemeClr val="tx1"/>
          </a:solidFill>
          <a:ln>
            <a:solidFill>
              <a:schemeClr val="bg1"/>
            </a:solidFill>
          </a:ln>
        </p:spPr>
        <p:txBody>
          <a:bodyPr wrap="square" rtlCol="0">
            <a:spAutoFit/>
          </a:bodyPr>
          <a:lstStyle/>
          <a:p>
            <a:r>
              <a:rPr lang="en-US" altLang="ja-JP" b="1" dirty="0">
                <a:solidFill>
                  <a:schemeClr val="tx2">
                    <a:lumMod val="25000"/>
                  </a:schemeClr>
                </a:solidFill>
              </a:rPr>
              <a:t> </a:t>
            </a:r>
            <a:r>
              <a:rPr lang="ja-JP" altLang="en-US" b="1" dirty="0">
                <a:solidFill>
                  <a:schemeClr val="tx2">
                    <a:lumMod val="25000"/>
                  </a:schemeClr>
                </a:solidFill>
              </a:rPr>
              <a:t>検索</a:t>
            </a:r>
            <a:endParaRPr kumimoji="1" lang="ja-JP" altLang="en-US" b="1" dirty="0">
              <a:solidFill>
                <a:schemeClr val="tx2">
                  <a:lumMod val="25000"/>
                </a:schemeClr>
              </a:solidFill>
            </a:endParaRPr>
          </a:p>
        </p:txBody>
      </p:sp>
      <p:sp>
        <p:nvSpPr>
          <p:cNvPr id="8" name="左矢印 7"/>
          <p:cNvSpPr/>
          <p:nvPr/>
        </p:nvSpPr>
        <p:spPr>
          <a:xfrm rot="1219008">
            <a:off x="4613044" y="6441528"/>
            <a:ext cx="288032" cy="2880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51358" y="6379620"/>
            <a:ext cx="432048" cy="351253"/>
          </a:xfrm>
          <a:prstGeom prst="rect">
            <a:avLst/>
          </a:prstGeom>
        </p:spPr>
      </p:pic>
      <p:sp>
        <p:nvSpPr>
          <p:cNvPr id="11" name="テキスト ボックス 10"/>
          <p:cNvSpPr txBox="1"/>
          <p:nvPr/>
        </p:nvSpPr>
        <p:spPr>
          <a:xfrm>
            <a:off x="6248294" y="6348151"/>
            <a:ext cx="2310465" cy="369332"/>
          </a:xfrm>
          <a:prstGeom prst="rect">
            <a:avLst/>
          </a:prstGeom>
          <a:noFill/>
        </p:spPr>
        <p:txBody>
          <a:bodyPr wrap="square" rtlCol="0">
            <a:spAutoFit/>
          </a:bodyPr>
          <a:lstStyle/>
          <a:p>
            <a:r>
              <a:rPr kumimoji="1" lang="ja-JP" altLang="en-US" b="1" dirty="0">
                <a:solidFill>
                  <a:schemeClr val="bg1">
                    <a:lumMod val="65000"/>
                    <a:lumOff val="35000"/>
                  </a:schemeClr>
                </a:solidFill>
              </a:rPr>
              <a:t>＠</a:t>
            </a:r>
            <a:r>
              <a:rPr kumimoji="1" lang="en-US" altLang="ja-JP" b="1" dirty="0" err="1">
                <a:solidFill>
                  <a:schemeClr val="bg1">
                    <a:lumMod val="65000"/>
                    <a:lumOff val="35000"/>
                  </a:schemeClr>
                </a:solidFill>
              </a:rPr>
              <a:t>MiyazakiArinko</a:t>
            </a:r>
            <a:endParaRPr kumimoji="1" lang="ja-JP" altLang="en-US" b="1" dirty="0">
              <a:solidFill>
                <a:schemeClr val="bg1">
                  <a:lumMod val="65000"/>
                  <a:lumOff val="35000"/>
                </a:schemeClr>
              </a:solidFill>
            </a:endParaRPr>
          </a:p>
        </p:txBody>
      </p:sp>
      <p:sp>
        <p:nvSpPr>
          <p:cNvPr id="12" name="テキスト ボックス 11"/>
          <p:cNvSpPr txBox="1"/>
          <p:nvPr/>
        </p:nvSpPr>
        <p:spPr>
          <a:xfrm>
            <a:off x="343980" y="230578"/>
            <a:ext cx="6892316" cy="830997"/>
          </a:xfrm>
          <a:prstGeom prst="rect">
            <a:avLst/>
          </a:prstGeom>
          <a:noFill/>
        </p:spPr>
        <p:txBody>
          <a:bodyPr wrap="square" rtlCol="0">
            <a:spAutoFit/>
          </a:bodyPr>
          <a:lstStyle/>
          <a:p>
            <a:r>
              <a:rPr lang="en-US" altLang="ja-JP" sz="4800" b="1" dirty="0">
                <a:solidFill>
                  <a:schemeClr val="accent2"/>
                </a:solidFill>
              </a:rPr>
              <a:t>【</a:t>
            </a:r>
            <a:r>
              <a:rPr lang="ja-JP" altLang="en-US" sz="4800" b="1" dirty="0">
                <a:solidFill>
                  <a:schemeClr val="accent2"/>
                </a:solidFill>
              </a:rPr>
              <a:t>今日の目標</a:t>
            </a:r>
            <a:r>
              <a:rPr lang="en-US" altLang="ja-JP" sz="4800" b="1" dirty="0">
                <a:solidFill>
                  <a:schemeClr val="accent2"/>
                </a:solidFill>
              </a:rPr>
              <a:t>】</a:t>
            </a:r>
            <a:endParaRPr kumimoji="1" lang="ja-JP" altLang="en-US" sz="4800" b="1" dirty="0">
              <a:solidFill>
                <a:schemeClr val="accent2"/>
              </a:solidFill>
            </a:endParaRPr>
          </a:p>
        </p:txBody>
      </p:sp>
      <p:sp>
        <p:nvSpPr>
          <p:cNvPr id="14" name="テキスト ボックス 13"/>
          <p:cNvSpPr txBox="1"/>
          <p:nvPr/>
        </p:nvSpPr>
        <p:spPr>
          <a:xfrm>
            <a:off x="-54261" y="1844824"/>
            <a:ext cx="9252520" cy="2492990"/>
          </a:xfrm>
          <a:prstGeom prst="rect">
            <a:avLst/>
          </a:prstGeom>
          <a:noFill/>
        </p:spPr>
        <p:txBody>
          <a:bodyPr wrap="square" rtlCol="0">
            <a:spAutoFit/>
          </a:bodyPr>
          <a:lstStyle/>
          <a:p>
            <a:r>
              <a:rPr lang="ja-JP" altLang="en-US" sz="6000" b="1" dirty="0">
                <a:solidFill>
                  <a:schemeClr val="bg1">
                    <a:lumMod val="65000"/>
                    <a:lumOff val="35000"/>
                  </a:schemeClr>
                </a:solidFill>
              </a:rPr>
              <a:t>　</a:t>
            </a:r>
            <a:r>
              <a:rPr lang="ja-JP" altLang="en-US" sz="4800" b="1" dirty="0">
                <a:solidFill>
                  <a:schemeClr val="bg1">
                    <a:lumMod val="65000"/>
                    <a:lumOff val="35000"/>
                  </a:schemeClr>
                </a:solidFill>
              </a:rPr>
              <a:t>消費生活センターの役割を</a:t>
            </a:r>
            <a:endParaRPr lang="en-US" altLang="ja-JP" sz="4800" b="1" dirty="0">
              <a:solidFill>
                <a:schemeClr val="bg1">
                  <a:lumMod val="65000"/>
                  <a:lumOff val="35000"/>
                </a:schemeClr>
              </a:solidFill>
            </a:endParaRPr>
          </a:p>
          <a:p>
            <a:r>
              <a:rPr lang="ja-JP" altLang="en-US" sz="4800" b="1" dirty="0">
                <a:solidFill>
                  <a:schemeClr val="bg1">
                    <a:lumMod val="65000"/>
                    <a:lumOff val="35000"/>
                  </a:schemeClr>
                </a:solidFill>
              </a:rPr>
              <a:t>　知って、「かしこい消費者」</a:t>
            </a:r>
            <a:endParaRPr lang="en-US" altLang="ja-JP" sz="4800" b="1" dirty="0">
              <a:solidFill>
                <a:schemeClr val="bg1">
                  <a:lumMod val="65000"/>
                  <a:lumOff val="35000"/>
                </a:schemeClr>
              </a:solidFill>
            </a:endParaRPr>
          </a:p>
          <a:p>
            <a:r>
              <a:rPr lang="ja-JP" altLang="en-US" sz="4800" b="1" dirty="0">
                <a:solidFill>
                  <a:schemeClr val="bg1">
                    <a:lumMod val="65000"/>
                    <a:lumOff val="35000"/>
                  </a:schemeClr>
                </a:solidFill>
              </a:rPr>
              <a:t>　を目指そう。</a:t>
            </a:r>
            <a:endParaRPr lang="en-US" altLang="ja-JP" sz="4800" b="1" dirty="0">
              <a:solidFill>
                <a:schemeClr val="bg1">
                  <a:lumMod val="65000"/>
                  <a:lumOff val="35000"/>
                </a:schemeClr>
              </a:solidFill>
            </a:endParaRPr>
          </a:p>
        </p:txBody>
      </p:sp>
    </p:spTree>
    <p:extLst>
      <p:ext uri="{BB962C8B-B14F-4D97-AF65-F5344CB8AC3E}">
        <p14:creationId xmlns:p14="http://schemas.microsoft.com/office/powerpoint/2010/main" val="4212137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996" y="5462527"/>
            <a:ext cx="1335660" cy="1308077"/>
          </a:xfrm>
          <a:prstGeom prst="rect">
            <a:avLst/>
          </a:prstGeom>
        </p:spPr>
      </p:pic>
      <p:sp>
        <p:nvSpPr>
          <p:cNvPr id="6" name="テキスト ボックス 5"/>
          <p:cNvSpPr txBox="1"/>
          <p:nvPr/>
        </p:nvSpPr>
        <p:spPr>
          <a:xfrm>
            <a:off x="1685471" y="6361541"/>
            <a:ext cx="2238457" cy="369332"/>
          </a:xfrm>
          <a:prstGeom prst="rect">
            <a:avLst/>
          </a:prstGeom>
          <a:noFill/>
          <a:ln>
            <a:solidFill>
              <a:schemeClr val="bg1">
                <a:lumMod val="65000"/>
                <a:lumOff val="35000"/>
              </a:schemeClr>
            </a:solidFill>
          </a:ln>
        </p:spPr>
        <p:txBody>
          <a:bodyPr wrap="square" rtlCol="0">
            <a:spAutoFit/>
          </a:bodyPr>
          <a:lstStyle/>
          <a:p>
            <a:r>
              <a:rPr kumimoji="1" lang="ja-JP" altLang="en-US" b="1" dirty="0">
                <a:solidFill>
                  <a:schemeClr val="bg1">
                    <a:lumMod val="65000"/>
                    <a:lumOff val="35000"/>
                  </a:schemeClr>
                </a:solidFill>
              </a:rPr>
              <a:t>こんなのアリ！？</a:t>
            </a:r>
          </a:p>
        </p:txBody>
      </p:sp>
      <p:sp>
        <p:nvSpPr>
          <p:cNvPr id="7" name="テキスト ボックス 6"/>
          <p:cNvSpPr txBox="1"/>
          <p:nvPr/>
        </p:nvSpPr>
        <p:spPr>
          <a:xfrm>
            <a:off x="3923928" y="6361541"/>
            <a:ext cx="759834" cy="369332"/>
          </a:xfrm>
          <a:prstGeom prst="rect">
            <a:avLst/>
          </a:prstGeom>
          <a:solidFill>
            <a:schemeClr val="tx1"/>
          </a:solidFill>
          <a:ln>
            <a:solidFill>
              <a:schemeClr val="bg1"/>
            </a:solidFill>
          </a:ln>
        </p:spPr>
        <p:txBody>
          <a:bodyPr wrap="square" rtlCol="0">
            <a:spAutoFit/>
          </a:bodyPr>
          <a:lstStyle/>
          <a:p>
            <a:r>
              <a:rPr lang="en-US" altLang="ja-JP" b="1" dirty="0">
                <a:solidFill>
                  <a:schemeClr val="tx2">
                    <a:lumMod val="25000"/>
                  </a:schemeClr>
                </a:solidFill>
              </a:rPr>
              <a:t> </a:t>
            </a:r>
            <a:r>
              <a:rPr lang="ja-JP" altLang="en-US" b="1" dirty="0">
                <a:solidFill>
                  <a:schemeClr val="tx2">
                    <a:lumMod val="25000"/>
                  </a:schemeClr>
                </a:solidFill>
              </a:rPr>
              <a:t>検索</a:t>
            </a:r>
            <a:endParaRPr kumimoji="1" lang="ja-JP" altLang="en-US" b="1" dirty="0">
              <a:solidFill>
                <a:schemeClr val="tx2">
                  <a:lumMod val="25000"/>
                </a:schemeClr>
              </a:solidFill>
            </a:endParaRPr>
          </a:p>
        </p:txBody>
      </p:sp>
      <p:sp>
        <p:nvSpPr>
          <p:cNvPr id="8" name="左矢印 7"/>
          <p:cNvSpPr/>
          <p:nvPr/>
        </p:nvSpPr>
        <p:spPr>
          <a:xfrm rot="1219008">
            <a:off x="4613044" y="6441528"/>
            <a:ext cx="288032" cy="2880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51358" y="6379620"/>
            <a:ext cx="432048" cy="351253"/>
          </a:xfrm>
          <a:prstGeom prst="rect">
            <a:avLst/>
          </a:prstGeom>
        </p:spPr>
      </p:pic>
      <p:sp>
        <p:nvSpPr>
          <p:cNvPr id="11" name="テキスト ボックス 10"/>
          <p:cNvSpPr txBox="1"/>
          <p:nvPr/>
        </p:nvSpPr>
        <p:spPr>
          <a:xfrm>
            <a:off x="6248294" y="6348151"/>
            <a:ext cx="2310465" cy="369332"/>
          </a:xfrm>
          <a:prstGeom prst="rect">
            <a:avLst/>
          </a:prstGeom>
          <a:noFill/>
        </p:spPr>
        <p:txBody>
          <a:bodyPr wrap="square" rtlCol="0">
            <a:spAutoFit/>
          </a:bodyPr>
          <a:lstStyle/>
          <a:p>
            <a:r>
              <a:rPr kumimoji="1" lang="ja-JP" altLang="en-US" b="1" dirty="0">
                <a:solidFill>
                  <a:schemeClr val="bg1">
                    <a:lumMod val="65000"/>
                    <a:lumOff val="35000"/>
                  </a:schemeClr>
                </a:solidFill>
              </a:rPr>
              <a:t>＠</a:t>
            </a:r>
            <a:r>
              <a:rPr kumimoji="1" lang="en-US" altLang="ja-JP" b="1" dirty="0" err="1">
                <a:solidFill>
                  <a:schemeClr val="bg1">
                    <a:lumMod val="65000"/>
                    <a:lumOff val="35000"/>
                  </a:schemeClr>
                </a:solidFill>
              </a:rPr>
              <a:t>MiyazakiArinko</a:t>
            </a:r>
            <a:endParaRPr kumimoji="1" lang="ja-JP" altLang="en-US" b="1" dirty="0">
              <a:solidFill>
                <a:schemeClr val="bg1">
                  <a:lumMod val="65000"/>
                  <a:lumOff val="35000"/>
                </a:schemeClr>
              </a:solidFill>
            </a:endParaRPr>
          </a:p>
        </p:txBody>
      </p:sp>
      <p:sp>
        <p:nvSpPr>
          <p:cNvPr id="12" name="テキスト ボックス 11"/>
          <p:cNvSpPr txBox="1"/>
          <p:nvPr/>
        </p:nvSpPr>
        <p:spPr>
          <a:xfrm>
            <a:off x="0" y="1916832"/>
            <a:ext cx="9144000" cy="2862322"/>
          </a:xfrm>
          <a:prstGeom prst="rect">
            <a:avLst/>
          </a:prstGeom>
          <a:noFill/>
        </p:spPr>
        <p:txBody>
          <a:bodyPr wrap="square" rtlCol="0">
            <a:spAutoFit/>
          </a:bodyPr>
          <a:lstStyle/>
          <a:p>
            <a:r>
              <a:rPr lang="ja-JP" altLang="en-US" sz="5400" b="1" dirty="0">
                <a:solidFill>
                  <a:schemeClr val="accent2"/>
                </a:solidFill>
              </a:rPr>
              <a:t>　</a:t>
            </a:r>
            <a:r>
              <a:rPr lang="ja-JP" altLang="en-US" sz="5400" b="1" dirty="0">
                <a:solidFill>
                  <a:schemeClr val="bg1">
                    <a:lumMod val="65000"/>
                    <a:lumOff val="35000"/>
                  </a:schemeClr>
                </a:solidFill>
              </a:rPr>
              <a:t>「</a:t>
            </a:r>
            <a:r>
              <a:rPr lang="ja-JP" altLang="en-US" sz="6000" b="1" dirty="0">
                <a:solidFill>
                  <a:schemeClr val="bg1">
                    <a:lumMod val="65000"/>
                    <a:lumOff val="35000"/>
                  </a:schemeClr>
                </a:solidFill>
              </a:rPr>
              <a:t>本当に</a:t>
            </a:r>
            <a:endParaRPr lang="en-US" altLang="ja-JP" sz="6000" b="1" dirty="0">
              <a:solidFill>
                <a:schemeClr val="bg1">
                  <a:lumMod val="65000"/>
                  <a:lumOff val="35000"/>
                </a:schemeClr>
              </a:solidFill>
            </a:endParaRPr>
          </a:p>
          <a:p>
            <a:r>
              <a:rPr lang="ja-JP" altLang="en-US" sz="6000" b="1" dirty="0">
                <a:solidFill>
                  <a:schemeClr val="bg1">
                    <a:lumMod val="65000"/>
                    <a:lumOff val="35000"/>
                  </a:schemeClr>
                </a:solidFill>
              </a:rPr>
              <a:t>　</a:t>
            </a:r>
            <a:r>
              <a:rPr lang="ja-JP" altLang="en-US" sz="6000" b="1">
                <a:solidFill>
                  <a:schemeClr val="bg1">
                    <a:lumMod val="65000"/>
                    <a:lumOff val="35000"/>
                  </a:schemeClr>
                </a:solidFill>
              </a:rPr>
              <a:t>今、これ必要</a:t>
            </a:r>
            <a:r>
              <a:rPr lang="ja-JP" altLang="en-US" sz="6000" b="1" dirty="0">
                <a:solidFill>
                  <a:schemeClr val="bg1">
                    <a:lumMod val="65000"/>
                    <a:lumOff val="35000"/>
                  </a:schemeClr>
                </a:solidFill>
              </a:rPr>
              <a:t>かな？」</a:t>
            </a:r>
            <a:endParaRPr lang="en-US" altLang="ja-JP" sz="6000" b="1" dirty="0">
              <a:solidFill>
                <a:schemeClr val="bg1">
                  <a:lumMod val="65000"/>
                  <a:lumOff val="35000"/>
                </a:schemeClr>
              </a:solidFill>
            </a:endParaRPr>
          </a:p>
          <a:p>
            <a:endParaRPr kumimoji="1" lang="ja-JP" altLang="en-US" sz="6000" b="1" dirty="0">
              <a:solidFill>
                <a:schemeClr val="bg1">
                  <a:lumMod val="65000"/>
                  <a:lumOff val="35000"/>
                </a:schemeClr>
              </a:solidFill>
            </a:endParaRPr>
          </a:p>
        </p:txBody>
      </p:sp>
    </p:spTree>
    <p:extLst>
      <p:ext uri="{BB962C8B-B14F-4D97-AF65-F5344CB8AC3E}">
        <p14:creationId xmlns:p14="http://schemas.microsoft.com/office/powerpoint/2010/main" val="27167323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996" y="5462527"/>
            <a:ext cx="1335660" cy="1308077"/>
          </a:xfrm>
          <a:prstGeom prst="rect">
            <a:avLst/>
          </a:prstGeom>
        </p:spPr>
      </p:pic>
      <p:sp>
        <p:nvSpPr>
          <p:cNvPr id="6" name="テキスト ボックス 5"/>
          <p:cNvSpPr txBox="1"/>
          <p:nvPr/>
        </p:nvSpPr>
        <p:spPr>
          <a:xfrm>
            <a:off x="1685471" y="6361541"/>
            <a:ext cx="2238457" cy="369332"/>
          </a:xfrm>
          <a:prstGeom prst="rect">
            <a:avLst/>
          </a:prstGeom>
          <a:noFill/>
          <a:ln>
            <a:solidFill>
              <a:schemeClr val="bg1">
                <a:lumMod val="65000"/>
                <a:lumOff val="35000"/>
              </a:schemeClr>
            </a:solidFill>
          </a:ln>
        </p:spPr>
        <p:txBody>
          <a:bodyPr wrap="square" rtlCol="0">
            <a:spAutoFit/>
          </a:bodyPr>
          <a:lstStyle/>
          <a:p>
            <a:r>
              <a:rPr kumimoji="1" lang="ja-JP" altLang="en-US" b="1" dirty="0">
                <a:solidFill>
                  <a:schemeClr val="bg1">
                    <a:lumMod val="65000"/>
                    <a:lumOff val="35000"/>
                  </a:schemeClr>
                </a:solidFill>
              </a:rPr>
              <a:t>こんなのアリ！？</a:t>
            </a:r>
          </a:p>
        </p:txBody>
      </p:sp>
      <p:sp>
        <p:nvSpPr>
          <p:cNvPr id="7" name="テキスト ボックス 6"/>
          <p:cNvSpPr txBox="1"/>
          <p:nvPr/>
        </p:nvSpPr>
        <p:spPr>
          <a:xfrm>
            <a:off x="3923928" y="6361541"/>
            <a:ext cx="759834" cy="369332"/>
          </a:xfrm>
          <a:prstGeom prst="rect">
            <a:avLst/>
          </a:prstGeom>
          <a:solidFill>
            <a:schemeClr val="tx1"/>
          </a:solidFill>
          <a:ln>
            <a:solidFill>
              <a:schemeClr val="bg1"/>
            </a:solidFill>
          </a:ln>
        </p:spPr>
        <p:txBody>
          <a:bodyPr wrap="square" rtlCol="0">
            <a:spAutoFit/>
          </a:bodyPr>
          <a:lstStyle/>
          <a:p>
            <a:r>
              <a:rPr lang="en-US" altLang="ja-JP" b="1" dirty="0">
                <a:solidFill>
                  <a:schemeClr val="tx2">
                    <a:lumMod val="25000"/>
                  </a:schemeClr>
                </a:solidFill>
              </a:rPr>
              <a:t> </a:t>
            </a:r>
            <a:r>
              <a:rPr lang="ja-JP" altLang="en-US" b="1" dirty="0">
                <a:solidFill>
                  <a:schemeClr val="tx2">
                    <a:lumMod val="25000"/>
                  </a:schemeClr>
                </a:solidFill>
              </a:rPr>
              <a:t>検索</a:t>
            </a:r>
            <a:endParaRPr kumimoji="1" lang="ja-JP" altLang="en-US" b="1" dirty="0">
              <a:solidFill>
                <a:schemeClr val="tx2">
                  <a:lumMod val="25000"/>
                </a:schemeClr>
              </a:solidFill>
            </a:endParaRPr>
          </a:p>
        </p:txBody>
      </p:sp>
      <p:sp>
        <p:nvSpPr>
          <p:cNvPr id="8" name="左矢印 7"/>
          <p:cNvSpPr/>
          <p:nvPr/>
        </p:nvSpPr>
        <p:spPr>
          <a:xfrm rot="1219008">
            <a:off x="4613044" y="6441528"/>
            <a:ext cx="288032" cy="2880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51358" y="6379620"/>
            <a:ext cx="432048" cy="351253"/>
          </a:xfrm>
          <a:prstGeom prst="rect">
            <a:avLst/>
          </a:prstGeom>
        </p:spPr>
      </p:pic>
      <p:sp>
        <p:nvSpPr>
          <p:cNvPr id="11" name="テキスト ボックス 10"/>
          <p:cNvSpPr txBox="1"/>
          <p:nvPr/>
        </p:nvSpPr>
        <p:spPr>
          <a:xfrm>
            <a:off x="6248294" y="6348151"/>
            <a:ext cx="2310465" cy="369332"/>
          </a:xfrm>
          <a:prstGeom prst="rect">
            <a:avLst/>
          </a:prstGeom>
          <a:noFill/>
        </p:spPr>
        <p:txBody>
          <a:bodyPr wrap="square" rtlCol="0">
            <a:spAutoFit/>
          </a:bodyPr>
          <a:lstStyle/>
          <a:p>
            <a:r>
              <a:rPr kumimoji="1" lang="ja-JP" altLang="en-US" b="1" dirty="0">
                <a:solidFill>
                  <a:schemeClr val="bg1">
                    <a:lumMod val="65000"/>
                    <a:lumOff val="35000"/>
                  </a:schemeClr>
                </a:solidFill>
              </a:rPr>
              <a:t>＠</a:t>
            </a:r>
            <a:r>
              <a:rPr kumimoji="1" lang="en-US" altLang="ja-JP" b="1" dirty="0" err="1">
                <a:solidFill>
                  <a:schemeClr val="bg1">
                    <a:lumMod val="65000"/>
                    <a:lumOff val="35000"/>
                  </a:schemeClr>
                </a:solidFill>
              </a:rPr>
              <a:t>MiyazakiArinko</a:t>
            </a:r>
            <a:endParaRPr kumimoji="1" lang="ja-JP" altLang="en-US" b="1" dirty="0">
              <a:solidFill>
                <a:schemeClr val="bg1">
                  <a:lumMod val="65000"/>
                  <a:lumOff val="35000"/>
                </a:schemeClr>
              </a:solidFill>
            </a:endParaRPr>
          </a:p>
        </p:txBody>
      </p:sp>
      <p:sp>
        <p:nvSpPr>
          <p:cNvPr id="12" name="テキスト ボックス 11"/>
          <p:cNvSpPr txBox="1"/>
          <p:nvPr/>
        </p:nvSpPr>
        <p:spPr>
          <a:xfrm>
            <a:off x="139996" y="2165380"/>
            <a:ext cx="8608468" cy="1200329"/>
          </a:xfrm>
          <a:prstGeom prst="rect">
            <a:avLst/>
          </a:prstGeom>
          <a:noFill/>
        </p:spPr>
        <p:txBody>
          <a:bodyPr wrap="square" rtlCol="0">
            <a:spAutoFit/>
          </a:bodyPr>
          <a:lstStyle/>
          <a:p>
            <a:r>
              <a:rPr lang="ja-JP" altLang="en-US" sz="7200" b="1" dirty="0">
                <a:solidFill>
                  <a:schemeClr val="accent2"/>
                </a:solidFill>
              </a:rPr>
              <a:t>３．消費者トラブル</a:t>
            </a:r>
            <a:endParaRPr kumimoji="1" lang="ja-JP" altLang="en-US" sz="7200" b="1" dirty="0">
              <a:solidFill>
                <a:schemeClr val="accent2"/>
              </a:solidFill>
            </a:endParaRPr>
          </a:p>
        </p:txBody>
      </p:sp>
    </p:spTree>
    <p:extLst>
      <p:ext uri="{BB962C8B-B14F-4D97-AF65-F5344CB8AC3E}">
        <p14:creationId xmlns:p14="http://schemas.microsoft.com/office/powerpoint/2010/main" val="29173948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996" y="5462527"/>
            <a:ext cx="1335660" cy="1308077"/>
          </a:xfrm>
          <a:prstGeom prst="rect">
            <a:avLst/>
          </a:prstGeom>
        </p:spPr>
      </p:pic>
      <p:sp>
        <p:nvSpPr>
          <p:cNvPr id="6" name="テキスト ボックス 5"/>
          <p:cNvSpPr txBox="1"/>
          <p:nvPr/>
        </p:nvSpPr>
        <p:spPr>
          <a:xfrm>
            <a:off x="1685471" y="6361541"/>
            <a:ext cx="2238457" cy="369332"/>
          </a:xfrm>
          <a:prstGeom prst="rect">
            <a:avLst/>
          </a:prstGeom>
          <a:noFill/>
          <a:ln>
            <a:solidFill>
              <a:schemeClr val="bg1">
                <a:lumMod val="65000"/>
                <a:lumOff val="35000"/>
              </a:schemeClr>
            </a:solidFill>
          </a:ln>
        </p:spPr>
        <p:txBody>
          <a:bodyPr wrap="square" rtlCol="0">
            <a:spAutoFit/>
          </a:bodyPr>
          <a:lstStyle/>
          <a:p>
            <a:r>
              <a:rPr kumimoji="1" lang="ja-JP" altLang="en-US" b="1" dirty="0">
                <a:solidFill>
                  <a:schemeClr val="bg1">
                    <a:lumMod val="65000"/>
                    <a:lumOff val="35000"/>
                  </a:schemeClr>
                </a:solidFill>
              </a:rPr>
              <a:t>こんなのアリ！？</a:t>
            </a:r>
          </a:p>
        </p:txBody>
      </p:sp>
      <p:sp>
        <p:nvSpPr>
          <p:cNvPr id="7" name="テキスト ボックス 6"/>
          <p:cNvSpPr txBox="1"/>
          <p:nvPr/>
        </p:nvSpPr>
        <p:spPr>
          <a:xfrm>
            <a:off x="3923928" y="6361541"/>
            <a:ext cx="759834" cy="369332"/>
          </a:xfrm>
          <a:prstGeom prst="rect">
            <a:avLst/>
          </a:prstGeom>
          <a:solidFill>
            <a:schemeClr val="tx1"/>
          </a:solidFill>
          <a:ln>
            <a:solidFill>
              <a:schemeClr val="bg1"/>
            </a:solidFill>
          </a:ln>
        </p:spPr>
        <p:txBody>
          <a:bodyPr wrap="square" rtlCol="0">
            <a:spAutoFit/>
          </a:bodyPr>
          <a:lstStyle/>
          <a:p>
            <a:r>
              <a:rPr lang="en-US" altLang="ja-JP" b="1" dirty="0">
                <a:solidFill>
                  <a:schemeClr val="tx2">
                    <a:lumMod val="25000"/>
                  </a:schemeClr>
                </a:solidFill>
              </a:rPr>
              <a:t> </a:t>
            </a:r>
            <a:r>
              <a:rPr lang="ja-JP" altLang="en-US" b="1" dirty="0">
                <a:solidFill>
                  <a:schemeClr val="tx2">
                    <a:lumMod val="25000"/>
                  </a:schemeClr>
                </a:solidFill>
              </a:rPr>
              <a:t>検索</a:t>
            </a:r>
            <a:endParaRPr kumimoji="1" lang="ja-JP" altLang="en-US" b="1" dirty="0">
              <a:solidFill>
                <a:schemeClr val="tx2">
                  <a:lumMod val="25000"/>
                </a:schemeClr>
              </a:solidFill>
            </a:endParaRPr>
          </a:p>
        </p:txBody>
      </p:sp>
      <p:sp>
        <p:nvSpPr>
          <p:cNvPr id="8" name="左矢印 7"/>
          <p:cNvSpPr/>
          <p:nvPr/>
        </p:nvSpPr>
        <p:spPr>
          <a:xfrm rot="1219008">
            <a:off x="4613044" y="6441528"/>
            <a:ext cx="288032" cy="2880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51358" y="6379620"/>
            <a:ext cx="432048" cy="351253"/>
          </a:xfrm>
          <a:prstGeom prst="rect">
            <a:avLst/>
          </a:prstGeom>
        </p:spPr>
      </p:pic>
      <p:sp>
        <p:nvSpPr>
          <p:cNvPr id="11" name="テキスト ボックス 10"/>
          <p:cNvSpPr txBox="1"/>
          <p:nvPr/>
        </p:nvSpPr>
        <p:spPr>
          <a:xfrm>
            <a:off x="6248294" y="6348151"/>
            <a:ext cx="2310465" cy="369332"/>
          </a:xfrm>
          <a:prstGeom prst="rect">
            <a:avLst/>
          </a:prstGeom>
          <a:noFill/>
        </p:spPr>
        <p:txBody>
          <a:bodyPr wrap="square" rtlCol="0">
            <a:spAutoFit/>
          </a:bodyPr>
          <a:lstStyle/>
          <a:p>
            <a:r>
              <a:rPr kumimoji="1" lang="ja-JP" altLang="en-US" b="1" dirty="0">
                <a:solidFill>
                  <a:schemeClr val="bg1">
                    <a:lumMod val="65000"/>
                    <a:lumOff val="35000"/>
                  </a:schemeClr>
                </a:solidFill>
              </a:rPr>
              <a:t>＠</a:t>
            </a:r>
            <a:r>
              <a:rPr kumimoji="1" lang="en-US" altLang="ja-JP" b="1" dirty="0" err="1">
                <a:solidFill>
                  <a:schemeClr val="bg1">
                    <a:lumMod val="65000"/>
                    <a:lumOff val="35000"/>
                  </a:schemeClr>
                </a:solidFill>
              </a:rPr>
              <a:t>MiyazakiArinko</a:t>
            </a:r>
            <a:endParaRPr kumimoji="1" lang="ja-JP" altLang="en-US" b="1" dirty="0">
              <a:solidFill>
                <a:schemeClr val="bg1">
                  <a:lumMod val="65000"/>
                  <a:lumOff val="35000"/>
                </a:schemeClr>
              </a:solidFill>
            </a:endParaRPr>
          </a:p>
        </p:txBody>
      </p:sp>
      <p:sp>
        <p:nvSpPr>
          <p:cNvPr id="29" name="テキスト ボックス 28"/>
          <p:cNvSpPr txBox="1"/>
          <p:nvPr/>
        </p:nvSpPr>
        <p:spPr>
          <a:xfrm>
            <a:off x="1259631" y="1268760"/>
            <a:ext cx="8596515" cy="990015"/>
          </a:xfrm>
          <a:prstGeom prst="rect">
            <a:avLst/>
          </a:prstGeom>
          <a:noFill/>
        </p:spPr>
        <p:txBody>
          <a:bodyPr wrap="square" rtlCol="0">
            <a:spAutoFit/>
          </a:bodyPr>
          <a:lstStyle/>
          <a:p>
            <a:pPr>
              <a:lnSpc>
                <a:spcPts val="7000"/>
              </a:lnSpc>
            </a:pPr>
            <a:r>
              <a:rPr lang="en-US" altLang="ja-JP" sz="6000" dirty="0">
                <a:solidFill>
                  <a:srgbClr val="0000FF"/>
                </a:solidFill>
                <a:latin typeface="AR Pゴシック体S" panose="020B0A00000000000000" pitchFamily="50" charset="-128"/>
                <a:ea typeface="AR Pゴシック体S" panose="020B0A00000000000000" pitchFamily="50" charset="-128"/>
              </a:rPr>
              <a:t>【</a:t>
            </a:r>
            <a:r>
              <a:rPr lang="ja-JP" altLang="en-US" sz="6000" dirty="0">
                <a:solidFill>
                  <a:srgbClr val="0000FF"/>
                </a:solidFill>
                <a:latin typeface="AR Pゴシック体S" panose="020B0A00000000000000" pitchFamily="50" charset="-128"/>
                <a:ea typeface="AR Pゴシック体S" panose="020B0A00000000000000" pitchFamily="50" charset="-128"/>
              </a:rPr>
              <a:t>ワンクリック請求</a:t>
            </a:r>
            <a:r>
              <a:rPr lang="en-US" altLang="ja-JP" sz="6000" dirty="0">
                <a:solidFill>
                  <a:srgbClr val="0000FF"/>
                </a:solidFill>
                <a:latin typeface="AR Pゴシック体S" panose="020B0A00000000000000" pitchFamily="50" charset="-128"/>
                <a:ea typeface="AR Pゴシック体S" panose="020B0A00000000000000" pitchFamily="50" charset="-128"/>
              </a:rPr>
              <a:t>】</a:t>
            </a:r>
            <a:r>
              <a:rPr lang="ja-JP" altLang="en-US" sz="4800" b="1" dirty="0">
                <a:solidFill>
                  <a:schemeClr val="bg1">
                    <a:lumMod val="65000"/>
                    <a:lumOff val="35000"/>
                  </a:schemeClr>
                </a:solidFill>
              </a:rPr>
              <a:t>　　　　</a:t>
            </a:r>
            <a:endParaRPr lang="ja-JP" altLang="en-US" sz="4800" b="1" dirty="0">
              <a:solidFill>
                <a:srgbClr val="0000FF"/>
              </a:solidFill>
            </a:endParaRPr>
          </a:p>
        </p:txBody>
      </p:sp>
      <p:pic>
        <p:nvPicPr>
          <p:cNvPr id="12" name="図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732240" y="2258775"/>
            <a:ext cx="2538422" cy="2538422"/>
          </a:xfrm>
          <a:prstGeom prst="rect">
            <a:avLst/>
          </a:prstGeom>
        </p:spPr>
      </p:pic>
      <p:sp>
        <p:nvSpPr>
          <p:cNvPr id="13" name="テキスト ボックス 12"/>
          <p:cNvSpPr txBox="1"/>
          <p:nvPr/>
        </p:nvSpPr>
        <p:spPr>
          <a:xfrm>
            <a:off x="1687399" y="3964672"/>
            <a:ext cx="5519897" cy="990015"/>
          </a:xfrm>
          <a:prstGeom prst="rect">
            <a:avLst/>
          </a:prstGeom>
          <a:noFill/>
        </p:spPr>
        <p:txBody>
          <a:bodyPr wrap="square" rtlCol="0">
            <a:spAutoFit/>
          </a:bodyPr>
          <a:lstStyle/>
          <a:p>
            <a:pPr>
              <a:lnSpc>
                <a:spcPts val="7000"/>
              </a:lnSpc>
            </a:pPr>
            <a:r>
              <a:rPr lang="ja-JP" altLang="en-US" sz="6000" dirty="0">
                <a:solidFill>
                  <a:schemeClr val="bg1">
                    <a:lumMod val="65000"/>
                    <a:lumOff val="35000"/>
                  </a:schemeClr>
                </a:solidFill>
                <a:latin typeface="AR Pゴシック体S" panose="020B0A00000000000000" pitchFamily="50" charset="-128"/>
                <a:ea typeface="AR Pゴシック体S" panose="020B0A00000000000000" pitchFamily="50" charset="-128"/>
              </a:rPr>
              <a:t>とにかく</a:t>
            </a:r>
            <a:r>
              <a:rPr lang="ja-JP" altLang="en-US" sz="6000" dirty="0">
                <a:solidFill>
                  <a:srgbClr val="0000FF"/>
                </a:solidFill>
                <a:latin typeface="AR Pゴシック体S" panose="020B0A00000000000000" pitchFamily="50" charset="-128"/>
                <a:ea typeface="AR Pゴシック体S" panose="020B0A00000000000000" pitchFamily="50" charset="-128"/>
              </a:rPr>
              <a:t>無視！</a:t>
            </a:r>
            <a:r>
              <a:rPr lang="ja-JP" altLang="en-US" sz="4800" b="1" dirty="0">
                <a:solidFill>
                  <a:schemeClr val="bg1">
                    <a:lumMod val="65000"/>
                    <a:lumOff val="35000"/>
                  </a:schemeClr>
                </a:solidFill>
              </a:rPr>
              <a:t>　　　　</a:t>
            </a:r>
            <a:endParaRPr lang="ja-JP" altLang="en-US" sz="4800" b="1" dirty="0">
              <a:solidFill>
                <a:srgbClr val="0000FF"/>
              </a:solidFill>
            </a:endParaRPr>
          </a:p>
        </p:txBody>
      </p:sp>
      <p:sp>
        <p:nvSpPr>
          <p:cNvPr id="14" name="テキスト ボックス 13"/>
          <p:cNvSpPr txBox="1"/>
          <p:nvPr/>
        </p:nvSpPr>
        <p:spPr>
          <a:xfrm>
            <a:off x="22299" y="-46843"/>
            <a:ext cx="8536460" cy="584775"/>
          </a:xfrm>
          <a:prstGeom prst="rect">
            <a:avLst/>
          </a:prstGeom>
          <a:noFill/>
        </p:spPr>
        <p:txBody>
          <a:bodyPr wrap="square" rtlCol="0">
            <a:spAutoFit/>
          </a:bodyPr>
          <a:lstStyle/>
          <a:p>
            <a:r>
              <a:rPr lang="ja-JP" altLang="en-US" sz="3200" b="1" dirty="0">
                <a:solidFill>
                  <a:schemeClr val="accent1">
                    <a:lumMod val="75000"/>
                  </a:schemeClr>
                </a:solidFill>
              </a:rPr>
              <a:t>３．消費者トラブル</a:t>
            </a:r>
            <a:endParaRPr kumimoji="1" lang="ja-JP" altLang="en-US" sz="3200" b="1" dirty="0">
              <a:solidFill>
                <a:schemeClr val="accent1">
                  <a:lumMod val="75000"/>
                </a:schemeClr>
              </a:solidFill>
            </a:endParaRPr>
          </a:p>
        </p:txBody>
      </p:sp>
    </p:spTree>
    <p:extLst>
      <p:ext uri="{BB962C8B-B14F-4D97-AF65-F5344CB8AC3E}">
        <p14:creationId xmlns:p14="http://schemas.microsoft.com/office/powerpoint/2010/main" val="2704114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996" y="5462527"/>
            <a:ext cx="1335660" cy="1308077"/>
          </a:xfrm>
          <a:prstGeom prst="rect">
            <a:avLst/>
          </a:prstGeom>
        </p:spPr>
      </p:pic>
      <p:sp>
        <p:nvSpPr>
          <p:cNvPr id="6" name="テキスト ボックス 5"/>
          <p:cNvSpPr txBox="1"/>
          <p:nvPr/>
        </p:nvSpPr>
        <p:spPr>
          <a:xfrm>
            <a:off x="1685471" y="6361541"/>
            <a:ext cx="2238457" cy="369332"/>
          </a:xfrm>
          <a:prstGeom prst="rect">
            <a:avLst/>
          </a:prstGeom>
          <a:noFill/>
          <a:ln>
            <a:solidFill>
              <a:schemeClr val="bg1">
                <a:lumMod val="65000"/>
                <a:lumOff val="35000"/>
              </a:schemeClr>
            </a:solidFill>
          </a:ln>
        </p:spPr>
        <p:txBody>
          <a:bodyPr wrap="square" rtlCol="0">
            <a:spAutoFit/>
          </a:bodyPr>
          <a:lstStyle/>
          <a:p>
            <a:r>
              <a:rPr kumimoji="1" lang="ja-JP" altLang="en-US" b="1" dirty="0">
                <a:solidFill>
                  <a:schemeClr val="bg1">
                    <a:lumMod val="65000"/>
                    <a:lumOff val="35000"/>
                  </a:schemeClr>
                </a:solidFill>
              </a:rPr>
              <a:t>こんなのアリ！？</a:t>
            </a:r>
          </a:p>
        </p:txBody>
      </p:sp>
      <p:sp>
        <p:nvSpPr>
          <p:cNvPr id="7" name="テキスト ボックス 6"/>
          <p:cNvSpPr txBox="1"/>
          <p:nvPr/>
        </p:nvSpPr>
        <p:spPr>
          <a:xfrm>
            <a:off x="3923928" y="6361541"/>
            <a:ext cx="759834" cy="369332"/>
          </a:xfrm>
          <a:prstGeom prst="rect">
            <a:avLst/>
          </a:prstGeom>
          <a:solidFill>
            <a:schemeClr val="tx1"/>
          </a:solidFill>
          <a:ln>
            <a:solidFill>
              <a:schemeClr val="bg1"/>
            </a:solidFill>
          </a:ln>
        </p:spPr>
        <p:txBody>
          <a:bodyPr wrap="square" rtlCol="0">
            <a:spAutoFit/>
          </a:bodyPr>
          <a:lstStyle/>
          <a:p>
            <a:r>
              <a:rPr lang="en-US" altLang="ja-JP" b="1" dirty="0">
                <a:solidFill>
                  <a:schemeClr val="tx2">
                    <a:lumMod val="25000"/>
                  </a:schemeClr>
                </a:solidFill>
              </a:rPr>
              <a:t> </a:t>
            </a:r>
            <a:r>
              <a:rPr lang="ja-JP" altLang="en-US" b="1" dirty="0">
                <a:solidFill>
                  <a:schemeClr val="tx2">
                    <a:lumMod val="25000"/>
                  </a:schemeClr>
                </a:solidFill>
              </a:rPr>
              <a:t>検索</a:t>
            </a:r>
            <a:endParaRPr kumimoji="1" lang="ja-JP" altLang="en-US" b="1" dirty="0">
              <a:solidFill>
                <a:schemeClr val="tx2">
                  <a:lumMod val="25000"/>
                </a:schemeClr>
              </a:solidFill>
            </a:endParaRPr>
          </a:p>
        </p:txBody>
      </p:sp>
      <p:sp>
        <p:nvSpPr>
          <p:cNvPr id="8" name="左矢印 7"/>
          <p:cNvSpPr/>
          <p:nvPr/>
        </p:nvSpPr>
        <p:spPr>
          <a:xfrm rot="1219008">
            <a:off x="4613044" y="6441528"/>
            <a:ext cx="288032" cy="2880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51358" y="6379620"/>
            <a:ext cx="432048" cy="351253"/>
          </a:xfrm>
          <a:prstGeom prst="rect">
            <a:avLst/>
          </a:prstGeom>
        </p:spPr>
      </p:pic>
      <p:sp>
        <p:nvSpPr>
          <p:cNvPr id="11" name="テキスト ボックス 10"/>
          <p:cNvSpPr txBox="1"/>
          <p:nvPr/>
        </p:nvSpPr>
        <p:spPr>
          <a:xfrm>
            <a:off x="6248294" y="6348151"/>
            <a:ext cx="2310465" cy="369332"/>
          </a:xfrm>
          <a:prstGeom prst="rect">
            <a:avLst/>
          </a:prstGeom>
          <a:noFill/>
        </p:spPr>
        <p:txBody>
          <a:bodyPr wrap="square" rtlCol="0">
            <a:spAutoFit/>
          </a:bodyPr>
          <a:lstStyle/>
          <a:p>
            <a:r>
              <a:rPr kumimoji="1" lang="ja-JP" altLang="en-US" b="1" dirty="0">
                <a:solidFill>
                  <a:schemeClr val="bg1">
                    <a:lumMod val="65000"/>
                    <a:lumOff val="35000"/>
                  </a:schemeClr>
                </a:solidFill>
              </a:rPr>
              <a:t>＠</a:t>
            </a:r>
            <a:r>
              <a:rPr kumimoji="1" lang="en-US" altLang="ja-JP" b="1" dirty="0" err="1">
                <a:solidFill>
                  <a:schemeClr val="bg1">
                    <a:lumMod val="65000"/>
                    <a:lumOff val="35000"/>
                  </a:schemeClr>
                </a:solidFill>
              </a:rPr>
              <a:t>MiyazakiArinko</a:t>
            </a:r>
            <a:endParaRPr kumimoji="1" lang="ja-JP" altLang="en-US" b="1" dirty="0">
              <a:solidFill>
                <a:schemeClr val="bg1">
                  <a:lumMod val="65000"/>
                  <a:lumOff val="35000"/>
                </a:schemeClr>
              </a:solidFill>
            </a:endParaRPr>
          </a:p>
        </p:txBody>
      </p:sp>
      <p:sp>
        <p:nvSpPr>
          <p:cNvPr id="29" name="テキスト ボックス 28"/>
          <p:cNvSpPr txBox="1"/>
          <p:nvPr/>
        </p:nvSpPr>
        <p:spPr>
          <a:xfrm>
            <a:off x="1080609" y="1268760"/>
            <a:ext cx="8596515" cy="990015"/>
          </a:xfrm>
          <a:prstGeom prst="rect">
            <a:avLst/>
          </a:prstGeom>
          <a:noFill/>
        </p:spPr>
        <p:txBody>
          <a:bodyPr wrap="square" rtlCol="0">
            <a:spAutoFit/>
          </a:bodyPr>
          <a:lstStyle/>
          <a:p>
            <a:pPr>
              <a:lnSpc>
                <a:spcPts val="7000"/>
              </a:lnSpc>
            </a:pPr>
            <a:r>
              <a:rPr lang="en-US" altLang="ja-JP" sz="6000" dirty="0">
                <a:solidFill>
                  <a:srgbClr val="0000FF"/>
                </a:solidFill>
                <a:latin typeface="AR Pゴシック体S" panose="020B0A00000000000000" pitchFamily="50" charset="-128"/>
                <a:ea typeface="AR Pゴシック体S" panose="020B0A00000000000000" pitchFamily="50" charset="-128"/>
              </a:rPr>
              <a:t>【</a:t>
            </a:r>
            <a:r>
              <a:rPr lang="ja-JP" altLang="en-US" sz="6000" dirty="0">
                <a:solidFill>
                  <a:srgbClr val="0000FF"/>
                </a:solidFill>
                <a:latin typeface="AR Pゴシック体S" panose="020B0A00000000000000" pitchFamily="50" charset="-128"/>
                <a:ea typeface="AR Pゴシック体S" panose="020B0A00000000000000" pitchFamily="50" charset="-128"/>
              </a:rPr>
              <a:t>サクラサイト商法</a:t>
            </a:r>
            <a:r>
              <a:rPr lang="en-US" altLang="ja-JP" sz="6000" dirty="0">
                <a:solidFill>
                  <a:srgbClr val="0000FF"/>
                </a:solidFill>
                <a:latin typeface="AR Pゴシック体S" panose="020B0A00000000000000" pitchFamily="50" charset="-128"/>
                <a:ea typeface="AR Pゴシック体S" panose="020B0A00000000000000" pitchFamily="50" charset="-128"/>
              </a:rPr>
              <a:t>】</a:t>
            </a:r>
            <a:r>
              <a:rPr lang="ja-JP" altLang="en-US" sz="4800" b="1" dirty="0">
                <a:solidFill>
                  <a:schemeClr val="bg1">
                    <a:lumMod val="65000"/>
                    <a:lumOff val="35000"/>
                  </a:schemeClr>
                </a:solidFill>
              </a:rPr>
              <a:t>　　　　</a:t>
            </a:r>
            <a:endParaRPr lang="ja-JP" altLang="en-US" sz="4800" b="1" dirty="0">
              <a:solidFill>
                <a:srgbClr val="0000FF"/>
              </a:solidFill>
            </a:endParaRPr>
          </a:p>
        </p:txBody>
      </p:sp>
      <p:sp>
        <p:nvSpPr>
          <p:cNvPr id="13" name="テキスト ボックス 12"/>
          <p:cNvSpPr txBox="1"/>
          <p:nvPr/>
        </p:nvSpPr>
        <p:spPr>
          <a:xfrm>
            <a:off x="1043609" y="3140968"/>
            <a:ext cx="5328592" cy="1887696"/>
          </a:xfrm>
          <a:prstGeom prst="rect">
            <a:avLst/>
          </a:prstGeom>
          <a:noFill/>
        </p:spPr>
        <p:txBody>
          <a:bodyPr wrap="square" rtlCol="0">
            <a:spAutoFit/>
          </a:bodyPr>
          <a:lstStyle/>
          <a:p>
            <a:pPr>
              <a:lnSpc>
                <a:spcPts val="7000"/>
              </a:lnSpc>
            </a:pPr>
            <a:r>
              <a:rPr lang="ja-JP" altLang="en-US" sz="6000" dirty="0">
                <a:solidFill>
                  <a:schemeClr val="bg1">
                    <a:lumMod val="65000"/>
                    <a:lumOff val="35000"/>
                  </a:schemeClr>
                </a:solidFill>
                <a:latin typeface="AR Pゴシック体S" panose="020B0A00000000000000" pitchFamily="50" charset="-128"/>
                <a:ea typeface="AR Pゴシック体S" panose="020B0A00000000000000" pitchFamily="50" charset="-128"/>
              </a:rPr>
              <a:t>安易に相手を</a:t>
            </a:r>
            <a:r>
              <a:rPr lang="ja-JP" altLang="en-US" sz="6000" dirty="0">
                <a:solidFill>
                  <a:srgbClr val="0000FF"/>
                </a:solidFill>
                <a:latin typeface="AR Pゴシック体S" panose="020B0A00000000000000" pitchFamily="50" charset="-128"/>
                <a:ea typeface="AR Pゴシック体S" panose="020B0A00000000000000" pitchFamily="50" charset="-128"/>
              </a:rPr>
              <a:t>信用しない！</a:t>
            </a:r>
            <a:r>
              <a:rPr lang="ja-JP" altLang="en-US" sz="4800" b="1" dirty="0">
                <a:solidFill>
                  <a:schemeClr val="bg1">
                    <a:lumMod val="65000"/>
                    <a:lumOff val="35000"/>
                  </a:schemeClr>
                </a:solidFill>
              </a:rPr>
              <a:t>　　　　</a:t>
            </a:r>
            <a:endParaRPr lang="ja-JP" altLang="en-US" sz="4800" b="1" dirty="0">
              <a:solidFill>
                <a:srgbClr val="0000FF"/>
              </a:solidFill>
            </a:endParaRPr>
          </a:p>
        </p:txBody>
      </p:sp>
      <p:pic>
        <p:nvPicPr>
          <p:cNvPr id="14" name="Picture 3" descr="アリジーゴク_1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67382" y="3140968"/>
            <a:ext cx="2986602" cy="29755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テキスト ボックス 11"/>
          <p:cNvSpPr txBox="1"/>
          <p:nvPr/>
        </p:nvSpPr>
        <p:spPr>
          <a:xfrm>
            <a:off x="22299" y="-46843"/>
            <a:ext cx="8536460" cy="584775"/>
          </a:xfrm>
          <a:prstGeom prst="rect">
            <a:avLst/>
          </a:prstGeom>
          <a:noFill/>
        </p:spPr>
        <p:txBody>
          <a:bodyPr wrap="square" rtlCol="0">
            <a:spAutoFit/>
          </a:bodyPr>
          <a:lstStyle/>
          <a:p>
            <a:r>
              <a:rPr lang="ja-JP" altLang="en-US" sz="3200" b="1" dirty="0">
                <a:solidFill>
                  <a:schemeClr val="accent1">
                    <a:lumMod val="75000"/>
                  </a:schemeClr>
                </a:solidFill>
              </a:rPr>
              <a:t>３．消費者トラブル</a:t>
            </a:r>
            <a:endParaRPr kumimoji="1" lang="ja-JP" altLang="en-US" sz="3200" b="1" dirty="0">
              <a:solidFill>
                <a:schemeClr val="accent1">
                  <a:lumMod val="75000"/>
                </a:schemeClr>
              </a:solidFill>
            </a:endParaRPr>
          </a:p>
        </p:txBody>
      </p:sp>
    </p:spTree>
    <p:extLst>
      <p:ext uri="{BB962C8B-B14F-4D97-AF65-F5344CB8AC3E}">
        <p14:creationId xmlns:p14="http://schemas.microsoft.com/office/powerpoint/2010/main" val="2817780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983" y="5784758"/>
            <a:ext cx="1006633" cy="985845"/>
          </a:xfrm>
          <a:prstGeom prst="rect">
            <a:avLst/>
          </a:prstGeom>
        </p:spPr>
      </p:pic>
      <p:sp>
        <p:nvSpPr>
          <p:cNvPr id="29" name="テキスト ボックス 28"/>
          <p:cNvSpPr txBox="1"/>
          <p:nvPr/>
        </p:nvSpPr>
        <p:spPr>
          <a:xfrm>
            <a:off x="387043" y="1446815"/>
            <a:ext cx="8227166" cy="990015"/>
          </a:xfrm>
          <a:prstGeom prst="rect">
            <a:avLst/>
          </a:prstGeom>
          <a:noFill/>
        </p:spPr>
        <p:txBody>
          <a:bodyPr wrap="square" rtlCol="0">
            <a:spAutoFit/>
          </a:bodyPr>
          <a:lstStyle/>
          <a:p>
            <a:pPr>
              <a:lnSpc>
                <a:spcPts val="7000"/>
              </a:lnSpc>
            </a:pPr>
            <a:r>
              <a:rPr lang="ja-JP" altLang="en-US" sz="4400" b="1" dirty="0">
                <a:solidFill>
                  <a:schemeClr val="bg1">
                    <a:lumMod val="65000"/>
                    <a:lumOff val="35000"/>
                  </a:schemeClr>
                </a:solidFill>
              </a:rPr>
              <a:t>クーリング・オフはできません。　</a:t>
            </a:r>
            <a:r>
              <a:rPr lang="ja-JP" altLang="en-US" sz="4800" b="1" dirty="0">
                <a:solidFill>
                  <a:schemeClr val="bg1">
                    <a:lumMod val="65000"/>
                    <a:lumOff val="35000"/>
                  </a:schemeClr>
                </a:solidFill>
              </a:rPr>
              <a:t>　　　　</a:t>
            </a:r>
            <a:endParaRPr lang="ja-JP" altLang="en-US" sz="4800" b="1" dirty="0">
              <a:solidFill>
                <a:srgbClr val="0000FF"/>
              </a:solidFill>
            </a:endParaRPr>
          </a:p>
        </p:txBody>
      </p:sp>
      <p:sp>
        <p:nvSpPr>
          <p:cNvPr id="13" name="テキスト ボックス 12"/>
          <p:cNvSpPr txBox="1"/>
          <p:nvPr/>
        </p:nvSpPr>
        <p:spPr>
          <a:xfrm>
            <a:off x="1681235" y="2636912"/>
            <a:ext cx="5832648" cy="990015"/>
          </a:xfrm>
          <a:prstGeom prst="rect">
            <a:avLst/>
          </a:prstGeom>
          <a:noFill/>
        </p:spPr>
        <p:txBody>
          <a:bodyPr wrap="square" rtlCol="0">
            <a:spAutoFit/>
          </a:bodyPr>
          <a:lstStyle/>
          <a:p>
            <a:pPr>
              <a:lnSpc>
                <a:spcPts val="7000"/>
              </a:lnSpc>
            </a:pPr>
            <a:r>
              <a:rPr lang="ja-JP" altLang="en-US" sz="4800" b="1" dirty="0">
                <a:solidFill>
                  <a:schemeClr val="bg1">
                    <a:lumMod val="65000"/>
                    <a:lumOff val="35000"/>
                  </a:schemeClr>
                </a:solidFill>
                <a:latin typeface="HGP創英角ﾎﾟｯﾌﾟ体" panose="040B0A00000000000000" pitchFamily="50" charset="-128"/>
                <a:ea typeface="HGP創英角ﾎﾟｯﾌﾟ体" panose="040B0A00000000000000" pitchFamily="50" charset="-128"/>
              </a:rPr>
              <a:t>返品はできないの？</a:t>
            </a:r>
            <a:r>
              <a:rPr lang="ja-JP" altLang="en-US" sz="4800" b="1" dirty="0">
                <a:solidFill>
                  <a:srgbClr val="0000FF"/>
                </a:solidFill>
              </a:rPr>
              <a:t>　</a:t>
            </a:r>
            <a:r>
              <a:rPr lang="ja-JP" altLang="en-US" sz="4800" b="1" dirty="0">
                <a:solidFill>
                  <a:schemeClr val="bg1">
                    <a:lumMod val="65000"/>
                    <a:lumOff val="35000"/>
                  </a:schemeClr>
                </a:solidFill>
              </a:rPr>
              <a:t>　　　　</a:t>
            </a:r>
            <a:endParaRPr lang="ja-JP" altLang="en-US" sz="4800" b="1" dirty="0">
              <a:solidFill>
                <a:srgbClr val="0000FF"/>
              </a:solidFill>
            </a:endParaRPr>
          </a:p>
        </p:txBody>
      </p:sp>
      <p:sp>
        <p:nvSpPr>
          <p:cNvPr id="14" name="テキスト ボックス 13"/>
          <p:cNvSpPr txBox="1"/>
          <p:nvPr/>
        </p:nvSpPr>
        <p:spPr>
          <a:xfrm>
            <a:off x="-17621" y="588404"/>
            <a:ext cx="9036495" cy="990015"/>
          </a:xfrm>
          <a:prstGeom prst="rect">
            <a:avLst/>
          </a:prstGeom>
          <a:noFill/>
        </p:spPr>
        <p:txBody>
          <a:bodyPr wrap="square" rtlCol="0">
            <a:spAutoFit/>
          </a:bodyPr>
          <a:lstStyle/>
          <a:p>
            <a:pPr>
              <a:lnSpc>
                <a:spcPts val="7000"/>
              </a:lnSpc>
            </a:pPr>
            <a:r>
              <a:rPr lang="en-US" altLang="ja-JP" sz="5400" dirty="0">
                <a:solidFill>
                  <a:srgbClr val="0000FF"/>
                </a:solidFill>
                <a:latin typeface="AR Pゴシック体S" panose="020B0A00000000000000" pitchFamily="50" charset="-128"/>
                <a:ea typeface="AR Pゴシック体S" panose="020B0A00000000000000" pitchFamily="50" charset="-128"/>
              </a:rPr>
              <a:t>【</a:t>
            </a:r>
            <a:r>
              <a:rPr lang="ja-JP" altLang="en-US" sz="5400" dirty="0">
                <a:solidFill>
                  <a:srgbClr val="0000FF"/>
                </a:solidFill>
                <a:latin typeface="AR Pゴシック体S" panose="020B0A00000000000000" pitchFamily="50" charset="-128"/>
                <a:ea typeface="AR Pゴシック体S" panose="020B0A00000000000000" pitchFamily="50" charset="-128"/>
              </a:rPr>
              <a:t>インターネット通信販売</a:t>
            </a:r>
            <a:r>
              <a:rPr lang="en-US" altLang="ja-JP" sz="5400" dirty="0">
                <a:solidFill>
                  <a:srgbClr val="0000FF"/>
                </a:solidFill>
                <a:latin typeface="AR Pゴシック体S" panose="020B0A00000000000000" pitchFamily="50" charset="-128"/>
                <a:ea typeface="AR Pゴシック体S" panose="020B0A00000000000000" pitchFamily="50" charset="-128"/>
              </a:rPr>
              <a:t>】</a:t>
            </a:r>
            <a:r>
              <a:rPr lang="ja-JP" altLang="en-US" sz="4800" b="1" dirty="0">
                <a:solidFill>
                  <a:schemeClr val="bg1">
                    <a:lumMod val="65000"/>
                    <a:lumOff val="35000"/>
                  </a:schemeClr>
                </a:solidFill>
              </a:rPr>
              <a:t>　　　　</a:t>
            </a:r>
            <a:endParaRPr lang="ja-JP" altLang="en-US" sz="4800" b="1" dirty="0">
              <a:solidFill>
                <a:srgbClr val="0000FF"/>
              </a:solidFill>
            </a:endParaRPr>
          </a:p>
        </p:txBody>
      </p:sp>
      <p:sp>
        <p:nvSpPr>
          <p:cNvPr id="3" name="テキスト ボックス 2"/>
          <p:cNvSpPr txBox="1"/>
          <p:nvPr/>
        </p:nvSpPr>
        <p:spPr>
          <a:xfrm>
            <a:off x="2901332" y="4009913"/>
            <a:ext cx="2890401" cy="830997"/>
          </a:xfrm>
          <a:prstGeom prst="rect">
            <a:avLst/>
          </a:prstGeom>
          <a:solidFill>
            <a:schemeClr val="accent1">
              <a:lumMod val="20000"/>
              <a:lumOff val="80000"/>
            </a:schemeClr>
          </a:solidFill>
          <a:ln w="31750">
            <a:solidFill>
              <a:schemeClr val="accent1">
                <a:lumMod val="40000"/>
                <a:lumOff val="60000"/>
              </a:schemeClr>
            </a:solidFill>
          </a:ln>
        </p:spPr>
        <p:txBody>
          <a:bodyPr wrap="square" rtlCol="0">
            <a:spAutoFit/>
          </a:bodyPr>
          <a:lstStyle/>
          <a:p>
            <a:r>
              <a:rPr kumimoji="1" lang="ja-JP" altLang="en-US" sz="4800" b="1" dirty="0">
                <a:solidFill>
                  <a:schemeClr val="bg1">
                    <a:lumMod val="65000"/>
                    <a:lumOff val="35000"/>
                  </a:schemeClr>
                </a:solidFill>
                <a:latin typeface="AR P丸ゴシック体E" panose="020F0900000000000000" pitchFamily="50" charset="-128"/>
                <a:ea typeface="AR P丸ゴシック体E" panose="020F0900000000000000" pitchFamily="50" charset="-128"/>
              </a:rPr>
              <a:t>返品特約</a:t>
            </a:r>
          </a:p>
        </p:txBody>
      </p:sp>
      <p:sp>
        <p:nvSpPr>
          <p:cNvPr id="15" name="テキスト ボックス 14"/>
          <p:cNvSpPr txBox="1"/>
          <p:nvPr/>
        </p:nvSpPr>
        <p:spPr>
          <a:xfrm>
            <a:off x="899592" y="4840910"/>
            <a:ext cx="7954796" cy="1887696"/>
          </a:xfrm>
          <a:prstGeom prst="rect">
            <a:avLst/>
          </a:prstGeom>
          <a:noFill/>
        </p:spPr>
        <p:txBody>
          <a:bodyPr wrap="square" rtlCol="0">
            <a:spAutoFit/>
          </a:bodyPr>
          <a:lstStyle/>
          <a:p>
            <a:pPr>
              <a:lnSpc>
                <a:spcPts val="7000"/>
              </a:lnSpc>
            </a:pPr>
            <a:r>
              <a:rPr lang="ja-JP" altLang="en-US" sz="4400" b="1" dirty="0">
                <a:solidFill>
                  <a:schemeClr val="bg1">
                    <a:lumMod val="65000"/>
                    <a:lumOff val="35000"/>
                  </a:schemeClr>
                </a:solidFill>
              </a:rPr>
              <a:t>返品の可否や条件などが表示されている</a:t>
            </a:r>
            <a:endParaRPr lang="ja-JP" altLang="en-US" sz="4800" b="1" dirty="0">
              <a:solidFill>
                <a:srgbClr val="0000FF"/>
              </a:solidFill>
            </a:endParaRPr>
          </a:p>
        </p:txBody>
      </p:sp>
      <p:sp>
        <p:nvSpPr>
          <p:cNvPr id="8" name="テキスト ボックス 7"/>
          <p:cNvSpPr txBox="1"/>
          <p:nvPr/>
        </p:nvSpPr>
        <p:spPr>
          <a:xfrm>
            <a:off x="35615" y="3629"/>
            <a:ext cx="8536460" cy="584775"/>
          </a:xfrm>
          <a:prstGeom prst="rect">
            <a:avLst/>
          </a:prstGeom>
          <a:noFill/>
        </p:spPr>
        <p:txBody>
          <a:bodyPr wrap="square" rtlCol="0">
            <a:spAutoFit/>
          </a:bodyPr>
          <a:lstStyle/>
          <a:p>
            <a:r>
              <a:rPr lang="ja-JP" altLang="en-US" sz="3200" b="1" dirty="0">
                <a:solidFill>
                  <a:schemeClr val="accent1">
                    <a:lumMod val="75000"/>
                  </a:schemeClr>
                </a:solidFill>
              </a:rPr>
              <a:t>３．消費者トラブル</a:t>
            </a:r>
            <a:endParaRPr kumimoji="1" lang="ja-JP" altLang="en-US" sz="3200" b="1" dirty="0">
              <a:solidFill>
                <a:schemeClr val="accent1">
                  <a:lumMod val="75000"/>
                </a:schemeClr>
              </a:solidFill>
            </a:endParaRPr>
          </a:p>
        </p:txBody>
      </p:sp>
    </p:spTree>
    <p:extLst>
      <p:ext uri="{BB962C8B-B14F-4D97-AF65-F5344CB8AC3E}">
        <p14:creationId xmlns:p14="http://schemas.microsoft.com/office/powerpoint/2010/main" val="2106326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arn(inVertical)">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13" grpId="0"/>
      <p:bldP spid="3" grpId="0" animBg="1"/>
      <p:bldP spid="1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983" y="5784758"/>
            <a:ext cx="1006633" cy="985845"/>
          </a:xfrm>
          <a:prstGeom prst="rect">
            <a:avLst/>
          </a:prstGeom>
        </p:spPr>
      </p:pic>
      <p:sp>
        <p:nvSpPr>
          <p:cNvPr id="6" name="テキスト ボックス 5"/>
          <p:cNvSpPr txBox="1"/>
          <p:nvPr/>
        </p:nvSpPr>
        <p:spPr>
          <a:xfrm>
            <a:off x="1685471" y="6361541"/>
            <a:ext cx="2238457" cy="369332"/>
          </a:xfrm>
          <a:prstGeom prst="rect">
            <a:avLst/>
          </a:prstGeom>
          <a:noFill/>
          <a:ln>
            <a:solidFill>
              <a:schemeClr val="bg1">
                <a:lumMod val="65000"/>
                <a:lumOff val="35000"/>
              </a:schemeClr>
            </a:solidFill>
          </a:ln>
        </p:spPr>
        <p:txBody>
          <a:bodyPr wrap="square" rtlCol="0">
            <a:spAutoFit/>
          </a:bodyPr>
          <a:lstStyle/>
          <a:p>
            <a:r>
              <a:rPr kumimoji="1" lang="ja-JP" altLang="en-US" b="1" dirty="0">
                <a:solidFill>
                  <a:schemeClr val="bg1">
                    <a:lumMod val="65000"/>
                    <a:lumOff val="35000"/>
                  </a:schemeClr>
                </a:solidFill>
              </a:rPr>
              <a:t>こんなのアリ！？</a:t>
            </a:r>
          </a:p>
        </p:txBody>
      </p:sp>
      <p:sp>
        <p:nvSpPr>
          <p:cNvPr id="7" name="テキスト ボックス 6"/>
          <p:cNvSpPr txBox="1"/>
          <p:nvPr/>
        </p:nvSpPr>
        <p:spPr>
          <a:xfrm>
            <a:off x="3923928" y="6361541"/>
            <a:ext cx="759834" cy="369332"/>
          </a:xfrm>
          <a:prstGeom prst="rect">
            <a:avLst/>
          </a:prstGeom>
          <a:solidFill>
            <a:schemeClr val="tx1"/>
          </a:solidFill>
          <a:ln>
            <a:solidFill>
              <a:schemeClr val="bg1"/>
            </a:solidFill>
          </a:ln>
        </p:spPr>
        <p:txBody>
          <a:bodyPr wrap="square" rtlCol="0">
            <a:spAutoFit/>
          </a:bodyPr>
          <a:lstStyle/>
          <a:p>
            <a:r>
              <a:rPr lang="en-US" altLang="ja-JP" b="1" dirty="0">
                <a:solidFill>
                  <a:schemeClr val="tx2">
                    <a:lumMod val="25000"/>
                  </a:schemeClr>
                </a:solidFill>
              </a:rPr>
              <a:t> </a:t>
            </a:r>
            <a:r>
              <a:rPr lang="ja-JP" altLang="en-US" b="1" dirty="0">
                <a:solidFill>
                  <a:schemeClr val="tx2">
                    <a:lumMod val="25000"/>
                  </a:schemeClr>
                </a:solidFill>
              </a:rPr>
              <a:t>検索</a:t>
            </a:r>
            <a:endParaRPr kumimoji="1" lang="ja-JP" altLang="en-US" b="1" dirty="0">
              <a:solidFill>
                <a:schemeClr val="tx2">
                  <a:lumMod val="25000"/>
                </a:schemeClr>
              </a:solidFill>
            </a:endParaRPr>
          </a:p>
        </p:txBody>
      </p:sp>
      <p:sp>
        <p:nvSpPr>
          <p:cNvPr id="8" name="左矢印 7"/>
          <p:cNvSpPr/>
          <p:nvPr/>
        </p:nvSpPr>
        <p:spPr>
          <a:xfrm rot="1219008">
            <a:off x="4613044" y="6441528"/>
            <a:ext cx="288032" cy="2880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51358" y="6379620"/>
            <a:ext cx="432048" cy="351253"/>
          </a:xfrm>
          <a:prstGeom prst="rect">
            <a:avLst/>
          </a:prstGeom>
        </p:spPr>
      </p:pic>
      <p:sp>
        <p:nvSpPr>
          <p:cNvPr id="11" name="テキスト ボックス 10"/>
          <p:cNvSpPr txBox="1"/>
          <p:nvPr/>
        </p:nvSpPr>
        <p:spPr>
          <a:xfrm>
            <a:off x="6248294" y="6348151"/>
            <a:ext cx="2310465" cy="369332"/>
          </a:xfrm>
          <a:prstGeom prst="rect">
            <a:avLst/>
          </a:prstGeom>
          <a:noFill/>
        </p:spPr>
        <p:txBody>
          <a:bodyPr wrap="square" rtlCol="0">
            <a:spAutoFit/>
          </a:bodyPr>
          <a:lstStyle/>
          <a:p>
            <a:r>
              <a:rPr kumimoji="1" lang="ja-JP" altLang="en-US" b="1" dirty="0">
                <a:solidFill>
                  <a:schemeClr val="bg1">
                    <a:lumMod val="65000"/>
                    <a:lumOff val="35000"/>
                  </a:schemeClr>
                </a:solidFill>
              </a:rPr>
              <a:t>＠</a:t>
            </a:r>
            <a:r>
              <a:rPr kumimoji="1" lang="en-US" altLang="ja-JP" b="1" dirty="0" err="1">
                <a:solidFill>
                  <a:schemeClr val="bg1">
                    <a:lumMod val="65000"/>
                    <a:lumOff val="35000"/>
                  </a:schemeClr>
                </a:solidFill>
              </a:rPr>
              <a:t>MiyazakiArinko</a:t>
            </a:r>
            <a:endParaRPr kumimoji="1" lang="ja-JP" altLang="en-US" b="1" dirty="0">
              <a:solidFill>
                <a:schemeClr val="bg1">
                  <a:lumMod val="65000"/>
                  <a:lumOff val="35000"/>
                </a:schemeClr>
              </a:solidFill>
            </a:endParaRPr>
          </a:p>
        </p:txBody>
      </p:sp>
      <p:sp>
        <p:nvSpPr>
          <p:cNvPr id="29" name="テキスト ボックス 28"/>
          <p:cNvSpPr txBox="1"/>
          <p:nvPr/>
        </p:nvSpPr>
        <p:spPr>
          <a:xfrm>
            <a:off x="1051870" y="1725406"/>
            <a:ext cx="7776863" cy="990015"/>
          </a:xfrm>
          <a:prstGeom prst="rect">
            <a:avLst/>
          </a:prstGeom>
          <a:noFill/>
        </p:spPr>
        <p:txBody>
          <a:bodyPr wrap="square" rtlCol="0">
            <a:spAutoFit/>
          </a:bodyPr>
          <a:lstStyle/>
          <a:p>
            <a:pPr>
              <a:lnSpc>
                <a:spcPts val="7000"/>
              </a:lnSpc>
            </a:pPr>
            <a:r>
              <a:rPr lang="ja-JP" altLang="en-US" sz="4400" b="1" dirty="0">
                <a:solidFill>
                  <a:schemeClr val="bg1">
                    <a:lumMod val="65000"/>
                    <a:lumOff val="35000"/>
                  </a:schemeClr>
                </a:solidFill>
              </a:rPr>
              <a:t>返品特約の記載がない場合　</a:t>
            </a:r>
            <a:r>
              <a:rPr lang="ja-JP" altLang="en-US" sz="4800" b="1" dirty="0">
                <a:solidFill>
                  <a:schemeClr val="bg1">
                    <a:lumMod val="65000"/>
                    <a:lumOff val="35000"/>
                  </a:schemeClr>
                </a:solidFill>
              </a:rPr>
              <a:t>　　　　</a:t>
            </a:r>
            <a:endParaRPr lang="ja-JP" altLang="en-US" sz="4800" b="1" dirty="0">
              <a:solidFill>
                <a:srgbClr val="0000FF"/>
              </a:solidFill>
            </a:endParaRPr>
          </a:p>
        </p:txBody>
      </p:sp>
      <p:sp>
        <p:nvSpPr>
          <p:cNvPr id="2" name="下矢印 1"/>
          <p:cNvSpPr/>
          <p:nvPr/>
        </p:nvSpPr>
        <p:spPr>
          <a:xfrm flipH="1">
            <a:off x="3763785" y="2771879"/>
            <a:ext cx="1080119" cy="88219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685386" y="3717032"/>
            <a:ext cx="8143347" cy="1887696"/>
          </a:xfrm>
          <a:prstGeom prst="rect">
            <a:avLst/>
          </a:prstGeom>
          <a:noFill/>
        </p:spPr>
        <p:txBody>
          <a:bodyPr wrap="square" rtlCol="0">
            <a:spAutoFit/>
          </a:bodyPr>
          <a:lstStyle/>
          <a:p>
            <a:pPr>
              <a:lnSpc>
                <a:spcPts val="7000"/>
              </a:lnSpc>
            </a:pPr>
            <a:r>
              <a:rPr lang="ja-JP" altLang="en-US" sz="4800" b="1" dirty="0">
                <a:solidFill>
                  <a:srgbClr val="0000FF"/>
                </a:solidFill>
              </a:rPr>
              <a:t>商品到着後</a:t>
            </a:r>
            <a:r>
              <a:rPr lang="en-US" altLang="ja-JP" sz="4800" b="1" dirty="0">
                <a:solidFill>
                  <a:srgbClr val="0000FF"/>
                </a:solidFill>
              </a:rPr>
              <a:t>8</a:t>
            </a:r>
            <a:r>
              <a:rPr lang="ja-JP" altLang="en-US" sz="4800" b="1" dirty="0">
                <a:solidFill>
                  <a:srgbClr val="0000FF"/>
                </a:solidFill>
              </a:rPr>
              <a:t>日以内であれば返品可能（特定商取引法）　</a:t>
            </a:r>
            <a:r>
              <a:rPr lang="ja-JP" altLang="en-US" sz="4800" b="1" dirty="0">
                <a:solidFill>
                  <a:schemeClr val="bg1">
                    <a:lumMod val="65000"/>
                    <a:lumOff val="35000"/>
                  </a:schemeClr>
                </a:solidFill>
              </a:rPr>
              <a:t>　　　　</a:t>
            </a:r>
            <a:endParaRPr lang="ja-JP" altLang="en-US" sz="4800" b="1" dirty="0">
              <a:solidFill>
                <a:srgbClr val="0000FF"/>
              </a:solidFill>
            </a:endParaRPr>
          </a:p>
        </p:txBody>
      </p:sp>
      <p:sp>
        <p:nvSpPr>
          <p:cNvPr id="14" name="テキスト ボックス 13"/>
          <p:cNvSpPr txBox="1"/>
          <p:nvPr/>
        </p:nvSpPr>
        <p:spPr>
          <a:xfrm>
            <a:off x="22299" y="476672"/>
            <a:ext cx="9036495" cy="990015"/>
          </a:xfrm>
          <a:prstGeom prst="rect">
            <a:avLst/>
          </a:prstGeom>
          <a:noFill/>
        </p:spPr>
        <p:txBody>
          <a:bodyPr wrap="square" rtlCol="0">
            <a:spAutoFit/>
          </a:bodyPr>
          <a:lstStyle/>
          <a:p>
            <a:pPr>
              <a:lnSpc>
                <a:spcPts val="7000"/>
              </a:lnSpc>
            </a:pPr>
            <a:r>
              <a:rPr lang="en-US" altLang="ja-JP" sz="4800" dirty="0">
                <a:solidFill>
                  <a:srgbClr val="0000FF"/>
                </a:solidFill>
                <a:latin typeface="AR Pゴシック体S" panose="020B0A00000000000000" pitchFamily="50" charset="-128"/>
                <a:ea typeface="AR Pゴシック体S" panose="020B0A00000000000000" pitchFamily="50" charset="-128"/>
              </a:rPr>
              <a:t>【</a:t>
            </a:r>
            <a:r>
              <a:rPr lang="ja-JP" altLang="en-US" sz="4800" dirty="0">
                <a:solidFill>
                  <a:srgbClr val="0000FF"/>
                </a:solidFill>
                <a:latin typeface="AR Pゴシック体S" panose="020B0A00000000000000" pitchFamily="50" charset="-128"/>
                <a:ea typeface="AR Pゴシック体S" panose="020B0A00000000000000" pitchFamily="50" charset="-128"/>
              </a:rPr>
              <a:t>インターネット通信販売</a:t>
            </a:r>
            <a:r>
              <a:rPr lang="en-US" altLang="ja-JP" sz="4800" dirty="0">
                <a:solidFill>
                  <a:srgbClr val="0000FF"/>
                </a:solidFill>
                <a:latin typeface="AR Pゴシック体S" panose="020B0A00000000000000" pitchFamily="50" charset="-128"/>
                <a:ea typeface="AR Pゴシック体S" panose="020B0A00000000000000" pitchFamily="50" charset="-128"/>
              </a:rPr>
              <a:t>】</a:t>
            </a:r>
            <a:r>
              <a:rPr lang="ja-JP" altLang="en-US" sz="4800" b="1" dirty="0">
                <a:solidFill>
                  <a:schemeClr val="bg1">
                    <a:lumMod val="65000"/>
                    <a:lumOff val="35000"/>
                  </a:schemeClr>
                </a:solidFill>
              </a:rPr>
              <a:t>　　　　</a:t>
            </a:r>
            <a:endParaRPr lang="ja-JP" altLang="en-US" sz="4800" b="1" dirty="0">
              <a:solidFill>
                <a:srgbClr val="0000FF"/>
              </a:solidFill>
            </a:endParaRPr>
          </a:p>
        </p:txBody>
      </p:sp>
      <p:sp>
        <p:nvSpPr>
          <p:cNvPr id="15" name="テキスト ボックス 14"/>
          <p:cNvSpPr txBox="1"/>
          <p:nvPr/>
        </p:nvSpPr>
        <p:spPr>
          <a:xfrm>
            <a:off x="35615" y="3629"/>
            <a:ext cx="8536460" cy="584775"/>
          </a:xfrm>
          <a:prstGeom prst="rect">
            <a:avLst/>
          </a:prstGeom>
          <a:noFill/>
        </p:spPr>
        <p:txBody>
          <a:bodyPr wrap="square" rtlCol="0">
            <a:spAutoFit/>
          </a:bodyPr>
          <a:lstStyle/>
          <a:p>
            <a:r>
              <a:rPr lang="ja-JP" altLang="en-US" sz="3200" b="1" dirty="0">
                <a:solidFill>
                  <a:schemeClr val="accent1">
                    <a:lumMod val="75000"/>
                  </a:schemeClr>
                </a:solidFill>
              </a:rPr>
              <a:t>３．消費者トラブル</a:t>
            </a:r>
            <a:endParaRPr kumimoji="1" lang="ja-JP" altLang="en-US" sz="3200" b="1" dirty="0">
              <a:solidFill>
                <a:schemeClr val="accent1">
                  <a:lumMod val="75000"/>
                </a:schemeClr>
              </a:solidFill>
            </a:endParaRPr>
          </a:p>
        </p:txBody>
      </p:sp>
    </p:spTree>
    <p:extLst>
      <p:ext uri="{BB962C8B-B14F-4D97-AF65-F5344CB8AC3E}">
        <p14:creationId xmlns:p14="http://schemas.microsoft.com/office/powerpoint/2010/main" val="11906002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996" y="5462527"/>
            <a:ext cx="1335660" cy="1308077"/>
          </a:xfrm>
          <a:prstGeom prst="rect">
            <a:avLst/>
          </a:prstGeom>
        </p:spPr>
      </p:pic>
      <p:sp>
        <p:nvSpPr>
          <p:cNvPr id="6" name="テキスト ボックス 5"/>
          <p:cNvSpPr txBox="1"/>
          <p:nvPr/>
        </p:nvSpPr>
        <p:spPr>
          <a:xfrm>
            <a:off x="1685471" y="6361541"/>
            <a:ext cx="2238457" cy="369332"/>
          </a:xfrm>
          <a:prstGeom prst="rect">
            <a:avLst/>
          </a:prstGeom>
          <a:noFill/>
          <a:ln>
            <a:solidFill>
              <a:schemeClr val="bg1">
                <a:lumMod val="65000"/>
                <a:lumOff val="35000"/>
              </a:schemeClr>
            </a:solidFill>
          </a:ln>
        </p:spPr>
        <p:txBody>
          <a:bodyPr wrap="square" rtlCol="0">
            <a:spAutoFit/>
          </a:bodyPr>
          <a:lstStyle/>
          <a:p>
            <a:r>
              <a:rPr kumimoji="1" lang="ja-JP" altLang="en-US" b="1" dirty="0">
                <a:solidFill>
                  <a:schemeClr val="bg1">
                    <a:lumMod val="65000"/>
                    <a:lumOff val="35000"/>
                  </a:schemeClr>
                </a:solidFill>
              </a:rPr>
              <a:t>こんなのアリ！？</a:t>
            </a:r>
          </a:p>
        </p:txBody>
      </p:sp>
      <p:sp>
        <p:nvSpPr>
          <p:cNvPr id="7" name="テキスト ボックス 6"/>
          <p:cNvSpPr txBox="1"/>
          <p:nvPr/>
        </p:nvSpPr>
        <p:spPr>
          <a:xfrm>
            <a:off x="3923928" y="6361541"/>
            <a:ext cx="759834" cy="369332"/>
          </a:xfrm>
          <a:prstGeom prst="rect">
            <a:avLst/>
          </a:prstGeom>
          <a:solidFill>
            <a:schemeClr val="tx1"/>
          </a:solidFill>
          <a:ln>
            <a:solidFill>
              <a:schemeClr val="bg1"/>
            </a:solidFill>
          </a:ln>
        </p:spPr>
        <p:txBody>
          <a:bodyPr wrap="square" rtlCol="0">
            <a:spAutoFit/>
          </a:bodyPr>
          <a:lstStyle/>
          <a:p>
            <a:r>
              <a:rPr lang="en-US" altLang="ja-JP" b="1" dirty="0">
                <a:solidFill>
                  <a:schemeClr val="tx2">
                    <a:lumMod val="25000"/>
                  </a:schemeClr>
                </a:solidFill>
              </a:rPr>
              <a:t> </a:t>
            </a:r>
            <a:r>
              <a:rPr lang="ja-JP" altLang="en-US" b="1" dirty="0">
                <a:solidFill>
                  <a:schemeClr val="tx2">
                    <a:lumMod val="25000"/>
                  </a:schemeClr>
                </a:solidFill>
              </a:rPr>
              <a:t>検索</a:t>
            </a:r>
            <a:endParaRPr kumimoji="1" lang="ja-JP" altLang="en-US" b="1" dirty="0">
              <a:solidFill>
                <a:schemeClr val="tx2">
                  <a:lumMod val="25000"/>
                </a:schemeClr>
              </a:solidFill>
            </a:endParaRPr>
          </a:p>
        </p:txBody>
      </p:sp>
      <p:sp>
        <p:nvSpPr>
          <p:cNvPr id="8" name="左矢印 7"/>
          <p:cNvSpPr/>
          <p:nvPr/>
        </p:nvSpPr>
        <p:spPr>
          <a:xfrm rot="1219008">
            <a:off x="4613044" y="6441528"/>
            <a:ext cx="288032" cy="2880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51358" y="6379620"/>
            <a:ext cx="432048" cy="351253"/>
          </a:xfrm>
          <a:prstGeom prst="rect">
            <a:avLst/>
          </a:prstGeom>
        </p:spPr>
      </p:pic>
      <p:sp>
        <p:nvSpPr>
          <p:cNvPr id="11" name="テキスト ボックス 10"/>
          <p:cNvSpPr txBox="1"/>
          <p:nvPr/>
        </p:nvSpPr>
        <p:spPr>
          <a:xfrm>
            <a:off x="6248294" y="6348151"/>
            <a:ext cx="2310465" cy="369332"/>
          </a:xfrm>
          <a:prstGeom prst="rect">
            <a:avLst/>
          </a:prstGeom>
          <a:noFill/>
        </p:spPr>
        <p:txBody>
          <a:bodyPr wrap="square" rtlCol="0">
            <a:spAutoFit/>
          </a:bodyPr>
          <a:lstStyle/>
          <a:p>
            <a:r>
              <a:rPr kumimoji="1" lang="ja-JP" altLang="en-US" b="1" dirty="0">
                <a:solidFill>
                  <a:schemeClr val="bg1">
                    <a:lumMod val="65000"/>
                    <a:lumOff val="35000"/>
                  </a:schemeClr>
                </a:solidFill>
              </a:rPr>
              <a:t>＠</a:t>
            </a:r>
            <a:r>
              <a:rPr kumimoji="1" lang="en-US" altLang="ja-JP" b="1" dirty="0" err="1">
                <a:solidFill>
                  <a:schemeClr val="bg1">
                    <a:lumMod val="65000"/>
                    <a:lumOff val="35000"/>
                  </a:schemeClr>
                </a:solidFill>
              </a:rPr>
              <a:t>MiyazakiArinko</a:t>
            </a:r>
            <a:endParaRPr kumimoji="1" lang="ja-JP" altLang="en-US" b="1" dirty="0">
              <a:solidFill>
                <a:schemeClr val="bg1">
                  <a:lumMod val="65000"/>
                  <a:lumOff val="35000"/>
                </a:schemeClr>
              </a:solidFill>
            </a:endParaRPr>
          </a:p>
        </p:txBody>
      </p:sp>
      <p:sp>
        <p:nvSpPr>
          <p:cNvPr id="4" name="テキスト ボックス 3"/>
          <p:cNvSpPr txBox="1"/>
          <p:nvPr/>
        </p:nvSpPr>
        <p:spPr>
          <a:xfrm>
            <a:off x="294439" y="476672"/>
            <a:ext cx="8632839" cy="830997"/>
          </a:xfrm>
          <a:prstGeom prst="rect">
            <a:avLst/>
          </a:prstGeom>
          <a:noFill/>
        </p:spPr>
        <p:txBody>
          <a:bodyPr wrap="square" rtlCol="0">
            <a:spAutoFit/>
          </a:bodyPr>
          <a:lstStyle/>
          <a:p>
            <a:r>
              <a:rPr kumimoji="1" lang="en-US" altLang="ja-JP" sz="4800" dirty="0">
                <a:solidFill>
                  <a:srgbClr val="0000FF"/>
                </a:solidFill>
                <a:latin typeface="AR Pゴシック体S" panose="020B0A00000000000000" pitchFamily="50" charset="-128"/>
                <a:ea typeface="AR Pゴシック体S" panose="020B0A00000000000000" pitchFamily="50" charset="-128"/>
              </a:rPr>
              <a:t>【</a:t>
            </a:r>
            <a:r>
              <a:rPr kumimoji="1" lang="ja-JP" altLang="en-US" sz="4800" dirty="0">
                <a:solidFill>
                  <a:srgbClr val="0000FF"/>
                </a:solidFill>
                <a:latin typeface="AR Pゴシック体S" panose="020B0A00000000000000" pitchFamily="50" charset="-128"/>
                <a:ea typeface="AR Pゴシック体S" panose="020B0A00000000000000" pitchFamily="50" charset="-128"/>
              </a:rPr>
              <a:t>特定商取引法</a:t>
            </a:r>
            <a:r>
              <a:rPr kumimoji="1" lang="en-US" altLang="ja-JP" sz="4800" dirty="0">
                <a:solidFill>
                  <a:srgbClr val="0000FF"/>
                </a:solidFill>
                <a:latin typeface="AR Pゴシック体S" panose="020B0A00000000000000" pitchFamily="50" charset="-128"/>
                <a:ea typeface="AR Pゴシック体S" panose="020B0A00000000000000" pitchFamily="50" charset="-128"/>
              </a:rPr>
              <a:t>】</a:t>
            </a:r>
            <a:endParaRPr kumimoji="1" lang="ja-JP" altLang="en-US" sz="4800" dirty="0">
              <a:solidFill>
                <a:srgbClr val="0000FF"/>
              </a:solidFill>
            </a:endParaRPr>
          </a:p>
        </p:txBody>
      </p:sp>
      <p:sp>
        <p:nvSpPr>
          <p:cNvPr id="12" name="テキスト ボックス 11"/>
          <p:cNvSpPr txBox="1"/>
          <p:nvPr/>
        </p:nvSpPr>
        <p:spPr>
          <a:xfrm>
            <a:off x="294439" y="4302036"/>
            <a:ext cx="8705742" cy="1200329"/>
          </a:xfrm>
          <a:prstGeom prst="rect">
            <a:avLst/>
          </a:prstGeom>
          <a:noFill/>
        </p:spPr>
        <p:txBody>
          <a:bodyPr wrap="square" rtlCol="0">
            <a:spAutoFit/>
          </a:bodyPr>
          <a:lstStyle/>
          <a:p>
            <a:r>
              <a:rPr lang="ja-JP" altLang="en-US" sz="3600" b="1" dirty="0">
                <a:solidFill>
                  <a:schemeClr val="bg1">
                    <a:lumMod val="65000"/>
                    <a:lumOff val="35000"/>
                  </a:schemeClr>
                </a:solidFill>
              </a:rPr>
              <a:t>消費者トラブルを生じやすい訪問販売や通信販売等を対象に定めている。</a:t>
            </a:r>
            <a:endParaRPr kumimoji="1" lang="ja-JP" altLang="en-US" sz="3600" dirty="0">
              <a:solidFill>
                <a:schemeClr val="bg1">
                  <a:lumMod val="65000"/>
                  <a:lumOff val="35000"/>
                </a:schemeClr>
              </a:solidFill>
            </a:endParaRPr>
          </a:p>
        </p:txBody>
      </p:sp>
      <p:sp>
        <p:nvSpPr>
          <p:cNvPr id="9" name="角丸四角形 8"/>
          <p:cNvSpPr/>
          <p:nvPr/>
        </p:nvSpPr>
        <p:spPr>
          <a:xfrm>
            <a:off x="346062" y="1815520"/>
            <a:ext cx="3772610" cy="1584176"/>
          </a:xfrm>
          <a:prstGeom prst="roundRect">
            <a:avLst/>
          </a:prstGeom>
          <a:solidFill>
            <a:schemeClr val="accent1">
              <a:lumMod val="20000"/>
              <a:lumOff val="80000"/>
            </a:schemeClr>
          </a:solidFill>
          <a:ln w="317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a:solidFill>
                  <a:schemeClr val="bg1">
                    <a:lumMod val="65000"/>
                    <a:lumOff val="35000"/>
                  </a:schemeClr>
                </a:solidFill>
                <a:latin typeface="AR P丸ゴシック体E" panose="020F0900000000000000" pitchFamily="50" charset="-128"/>
                <a:ea typeface="AR P丸ゴシック体E" panose="020F0900000000000000" pitchFamily="50" charset="-128"/>
              </a:rPr>
              <a:t>事業者が</a:t>
            </a:r>
            <a:endParaRPr kumimoji="1" lang="en-US" altLang="ja-JP" sz="4000" dirty="0">
              <a:solidFill>
                <a:schemeClr val="bg1">
                  <a:lumMod val="65000"/>
                  <a:lumOff val="35000"/>
                </a:schemeClr>
              </a:solidFill>
              <a:latin typeface="AR P丸ゴシック体E" panose="020F0900000000000000" pitchFamily="50" charset="-128"/>
              <a:ea typeface="AR P丸ゴシック体E" panose="020F0900000000000000" pitchFamily="50" charset="-128"/>
            </a:endParaRPr>
          </a:p>
          <a:p>
            <a:pPr algn="ctr"/>
            <a:r>
              <a:rPr kumimoji="1" lang="ja-JP" altLang="en-US" sz="4000" dirty="0">
                <a:solidFill>
                  <a:schemeClr val="bg1">
                    <a:lumMod val="65000"/>
                    <a:lumOff val="35000"/>
                  </a:schemeClr>
                </a:solidFill>
                <a:latin typeface="AR P丸ゴシック体E" panose="020F0900000000000000" pitchFamily="50" charset="-128"/>
                <a:ea typeface="AR P丸ゴシック体E" panose="020F0900000000000000" pitchFamily="50" charset="-128"/>
              </a:rPr>
              <a:t>守るべきルール</a:t>
            </a:r>
          </a:p>
        </p:txBody>
      </p:sp>
      <p:sp>
        <p:nvSpPr>
          <p:cNvPr id="18" name="角丸四角形 17"/>
          <p:cNvSpPr/>
          <p:nvPr/>
        </p:nvSpPr>
        <p:spPr>
          <a:xfrm>
            <a:off x="4860032" y="1815520"/>
            <a:ext cx="3833210" cy="1584176"/>
          </a:xfrm>
          <a:prstGeom prst="roundRect">
            <a:avLst/>
          </a:prstGeom>
          <a:solidFill>
            <a:schemeClr val="accent1">
              <a:lumMod val="20000"/>
              <a:lumOff val="80000"/>
            </a:schemeClr>
          </a:solidFill>
          <a:ln w="317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a:solidFill>
                  <a:schemeClr val="bg1">
                    <a:lumMod val="65000"/>
                    <a:lumOff val="35000"/>
                  </a:schemeClr>
                </a:solidFill>
                <a:latin typeface="AR P丸ゴシック体E" panose="020F0900000000000000" pitchFamily="50" charset="-128"/>
                <a:ea typeface="AR P丸ゴシック体E" panose="020F0900000000000000" pitchFamily="50" charset="-128"/>
              </a:rPr>
              <a:t>消費者を</a:t>
            </a:r>
            <a:endParaRPr kumimoji="1" lang="en-US" altLang="ja-JP" sz="4000" dirty="0">
              <a:solidFill>
                <a:schemeClr val="bg1">
                  <a:lumMod val="65000"/>
                  <a:lumOff val="35000"/>
                </a:schemeClr>
              </a:solidFill>
              <a:latin typeface="AR P丸ゴシック体E" panose="020F0900000000000000" pitchFamily="50" charset="-128"/>
              <a:ea typeface="AR P丸ゴシック体E" panose="020F0900000000000000" pitchFamily="50" charset="-128"/>
            </a:endParaRPr>
          </a:p>
          <a:p>
            <a:pPr algn="ctr"/>
            <a:r>
              <a:rPr kumimoji="1" lang="ja-JP" altLang="en-US" sz="4000" dirty="0">
                <a:solidFill>
                  <a:schemeClr val="bg1">
                    <a:lumMod val="65000"/>
                    <a:lumOff val="35000"/>
                  </a:schemeClr>
                </a:solidFill>
                <a:latin typeface="AR P丸ゴシック体E" panose="020F0900000000000000" pitchFamily="50" charset="-128"/>
                <a:ea typeface="AR P丸ゴシック体E" panose="020F0900000000000000" pitchFamily="50" charset="-128"/>
              </a:rPr>
              <a:t>守るルール</a:t>
            </a:r>
          </a:p>
        </p:txBody>
      </p:sp>
      <p:sp>
        <p:nvSpPr>
          <p:cNvPr id="13" name="テキスト ボックス 12"/>
          <p:cNvSpPr txBox="1"/>
          <p:nvPr/>
        </p:nvSpPr>
        <p:spPr>
          <a:xfrm>
            <a:off x="22299" y="-46843"/>
            <a:ext cx="8536460" cy="584775"/>
          </a:xfrm>
          <a:prstGeom prst="rect">
            <a:avLst/>
          </a:prstGeom>
          <a:noFill/>
        </p:spPr>
        <p:txBody>
          <a:bodyPr wrap="square" rtlCol="0">
            <a:spAutoFit/>
          </a:bodyPr>
          <a:lstStyle/>
          <a:p>
            <a:r>
              <a:rPr lang="ja-JP" altLang="en-US" sz="3200" b="1" dirty="0">
                <a:solidFill>
                  <a:schemeClr val="accent1">
                    <a:lumMod val="75000"/>
                  </a:schemeClr>
                </a:solidFill>
              </a:rPr>
              <a:t>３．消費者トラブル</a:t>
            </a:r>
            <a:endParaRPr kumimoji="1" lang="ja-JP" altLang="en-US" sz="3200" b="1" dirty="0">
              <a:solidFill>
                <a:schemeClr val="accent1">
                  <a:lumMod val="75000"/>
                </a:schemeClr>
              </a:solidFill>
            </a:endParaRPr>
          </a:p>
        </p:txBody>
      </p:sp>
    </p:spTree>
    <p:extLst>
      <p:ext uri="{BB962C8B-B14F-4D97-AF65-F5344CB8AC3E}">
        <p14:creationId xmlns:p14="http://schemas.microsoft.com/office/powerpoint/2010/main" val="35292086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983" y="5784758"/>
            <a:ext cx="1006633" cy="985845"/>
          </a:xfrm>
          <a:prstGeom prst="rect">
            <a:avLst/>
          </a:prstGeom>
        </p:spPr>
      </p:pic>
      <p:sp>
        <p:nvSpPr>
          <p:cNvPr id="6" name="テキスト ボックス 5"/>
          <p:cNvSpPr txBox="1"/>
          <p:nvPr/>
        </p:nvSpPr>
        <p:spPr>
          <a:xfrm>
            <a:off x="1685471" y="6361541"/>
            <a:ext cx="2238457" cy="369332"/>
          </a:xfrm>
          <a:prstGeom prst="rect">
            <a:avLst/>
          </a:prstGeom>
          <a:noFill/>
          <a:ln>
            <a:solidFill>
              <a:schemeClr val="bg1">
                <a:lumMod val="65000"/>
                <a:lumOff val="35000"/>
              </a:schemeClr>
            </a:solidFill>
          </a:ln>
        </p:spPr>
        <p:txBody>
          <a:bodyPr wrap="square" rtlCol="0">
            <a:spAutoFit/>
          </a:bodyPr>
          <a:lstStyle/>
          <a:p>
            <a:r>
              <a:rPr kumimoji="1" lang="ja-JP" altLang="en-US" b="1" dirty="0">
                <a:solidFill>
                  <a:schemeClr val="bg1">
                    <a:lumMod val="65000"/>
                    <a:lumOff val="35000"/>
                  </a:schemeClr>
                </a:solidFill>
              </a:rPr>
              <a:t>こんなのアリ！？</a:t>
            </a:r>
          </a:p>
        </p:txBody>
      </p:sp>
      <p:sp>
        <p:nvSpPr>
          <p:cNvPr id="7" name="テキスト ボックス 6"/>
          <p:cNvSpPr txBox="1"/>
          <p:nvPr/>
        </p:nvSpPr>
        <p:spPr>
          <a:xfrm>
            <a:off x="3923928" y="6361541"/>
            <a:ext cx="759834" cy="369332"/>
          </a:xfrm>
          <a:prstGeom prst="rect">
            <a:avLst/>
          </a:prstGeom>
          <a:solidFill>
            <a:schemeClr val="tx1"/>
          </a:solidFill>
          <a:ln>
            <a:solidFill>
              <a:schemeClr val="bg1"/>
            </a:solidFill>
          </a:ln>
        </p:spPr>
        <p:txBody>
          <a:bodyPr wrap="square" rtlCol="0">
            <a:spAutoFit/>
          </a:bodyPr>
          <a:lstStyle/>
          <a:p>
            <a:r>
              <a:rPr lang="en-US" altLang="ja-JP" b="1" dirty="0">
                <a:solidFill>
                  <a:schemeClr val="tx2">
                    <a:lumMod val="25000"/>
                  </a:schemeClr>
                </a:solidFill>
              </a:rPr>
              <a:t> </a:t>
            </a:r>
            <a:r>
              <a:rPr lang="ja-JP" altLang="en-US" b="1" dirty="0">
                <a:solidFill>
                  <a:schemeClr val="tx2">
                    <a:lumMod val="25000"/>
                  </a:schemeClr>
                </a:solidFill>
              </a:rPr>
              <a:t>検索</a:t>
            </a:r>
            <a:endParaRPr kumimoji="1" lang="ja-JP" altLang="en-US" b="1" dirty="0">
              <a:solidFill>
                <a:schemeClr val="tx2">
                  <a:lumMod val="25000"/>
                </a:schemeClr>
              </a:solidFill>
            </a:endParaRPr>
          </a:p>
        </p:txBody>
      </p:sp>
      <p:sp>
        <p:nvSpPr>
          <p:cNvPr id="8" name="左矢印 7"/>
          <p:cNvSpPr/>
          <p:nvPr/>
        </p:nvSpPr>
        <p:spPr>
          <a:xfrm rot="1219008">
            <a:off x="4613044" y="6441528"/>
            <a:ext cx="288032" cy="2880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51358" y="6379620"/>
            <a:ext cx="432048" cy="351253"/>
          </a:xfrm>
          <a:prstGeom prst="rect">
            <a:avLst/>
          </a:prstGeom>
        </p:spPr>
      </p:pic>
      <p:sp>
        <p:nvSpPr>
          <p:cNvPr id="11" name="テキスト ボックス 10"/>
          <p:cNvSpPr txBox="1"/>
          <p:nvPr/>
        </p:nvSpPr>
        <p:spPr>
          <a:xfrm>
            <a:off x="6248294" y="6348151"/>
            <a:ext cx="2310465" cy="369332"/>
          </a:xfrm>
          <a:prstGeom prst="rect">
            <a:avLst/>
          </a:prstGeom>
          <a:noFill/>
        </p:spPr>
        <p:txBody>
          <a:bodyPr wrap="square" rtlCol="0">
            <a:spAutoFit/>
          </a:bodyPr>
          <a:lstStyle/>
          <a:p>
            <a:r>
              <a:rPr kumimoji="1" lang="ja-JP" altLang="en-US" b="1" dirty="0">
                <a:solidFill>
                  <a:schemeClr val="bg1">
                    <a:lumMod val="65000"/>
                    <a:lumOff val="35000"/>
                  </a:schemeClr>
                </a:solidFill>
              </a:rPr>
              <a:t>＠</a:t>
            </a:r>
            <a:r>
              <a:rPr kumimoji="1" lang="en-US" altLang="ja-JP" b="1" dirty="0" err="1">
                <a:solidFill>
                  <a:schemeClr val="bg1">
                    <a:lumMod val="65000"/>
                    <a:lumOff val="35000"/>
                  </a:schemeClr>
                </a:solidFill>
              </a:rPr>
              <a:t>MiyazakiArinko</a:t>
            </a:r>
            <a:endParaRPr kumimoji="1" lang="ja-JP" altLang="en-US" b="1" dirty="0">
              <a:solidFill>
                <a:schemeClr val="bg1">
                  <a:lumMod val="65000"/>
                  <a:lumOff val="35000"/>
                </a:schemeClr>
              </a:solidFill>
            </a:endParaRPr>
          </a:p>
        </p:txBody>
      </p:sp>
      <p:sp>
        <p:nvSpPr>
          <p:cNvPr id="13" name="テキスト ボックス 12"/>
          <p:cNvSpPr txBox="1"/>
          <p:nvPr/>
        </p:nvSpPr>
        <p:spPr>
          <a:xfrm>
            <a:off x="123887" y="1251665"/>
            <a:ext cx="9144000" cy="4580741"/>
          </a:xfrm>
          <a:prstGeom prst="rect">
            <a:avLst/>
          </a:prstGeom>
          <a:noFill/>
        </p:spPr>
        <p:txBody>
          <a:bodyPr wrap="square" rtlCol="0">
            <a:spAutoFit/>
          </a:bodyPr>
          <a:lstStyle/>
          <a:p>
            <a:pPr>
              <a:lnSpc>
                <a:spcPts val="7000"/>
              </a:lnSpc>
            </a:pPr>
            <a:r>
              <a:rPr lang="ja-JP" altLang="en-US" sz="4000" b="1" dirty="0">
                <a:solidFill>
                  <a:schemeClr val="bg1">
                    <a:lumMod val="65000"/>
                    <a:lumOff val="35000"/>
                  </a:schemeClr>
                </a:solidFill>
              </a:rPr>
              <a:t>○文体が外国語を直訳したような</a:t>
            </a:r>
            <a:endParaRPr lang="en-US" altLang="ja-JP" sz="4000" b="1" dirty="0">
              <a:solidFill>
                <a:schemeClr val="bg1">
                  <a:lumMod val="65000"/>
                  <a:lumOff val="35000"/>
                </a:schemeClr>
              </a:solidFill>
            </a:endParaRPr>
          </a:p>
          <a:p>
            <a:pPr>
              <a:lnSpc>
                <a:spcPts val="7000"/>
              </a:lnSpc>
            </a:pPr>
            <a:r>
              <a:rPr lang="ja-JP" altLang="en-US" sz="4000" b="1" dirty="0">
                <a:solidFill>
                  <a:schemeClr val="bg1">
                    <a:lumMod val="65000"/>
                    <a:lumOff val="35000"/>
                  </a:schemeClr>
                </a:solidFill>
              </a:rPr>
              <a:t>　不自然な表現</a:t>
            </a:r>
            <a:endParaRPr lang="en-US" altLang="ja-JP" sz="4000" b="1" dirty="0">
              <a:solidFill>
                <a:schemeClr val="bg1">
                  <a:lumMod val="65000"/>
                  <a:lumOff val="35000"/>
                </a:schemeClr>
              </a:solidFill>
            </a:endParaRPr>
          </a:p>
          <a:p>
            <a:pPr>
              <a:lnSpc>
                <a:spcPts val="7000"/>
              </a:lnSpc>
            </a:pPr>
            <a:r>
              <a:rPr lang="ja-JP" altLang="en-US" sz="4000" b="1" dirty="0">
                <a:solidFill>
                  <a:schemeClr val="bg1">
                    <a:lumMod val="65000"/>
                    <a:lumOff val="35000"/>
                  </a:schemeClr>
                </a:solidFill>
              </a:rPr>
              <a:t>○住所の表示が不完全</a:t>
            </a:r>
            <a:endParaRPr lang="en-US" altLang="ja-JP" sz="4000" b="1" dirty="0">
              <a:solidFill>
                <a:schemeClr val="bg1">
                  <a:lumMod val="65000"/>
                  <a:lumOff val="35000"/>
                </a:schemeClr>
              </a:solidFill>
            </a:endParaRPr>
          </a:p>
          <a:p>
            <a:pPr>
              <a:lnSpc>
                <a:spcPts val="7000"/>
              </a:lnSpc>
            </a:pPr>
            <a:r>
              <a:rPr lang="ja-JP" altLang="en-US" sz="4000" b="1" dirty="0">
                <a:solidFill>
                  <a:schemeClr val="bg1">
                    <a:lumMod val="65000"/>
                    <a:lumOff val="35000"/>
                  </a:schemeClr>
                </a:solidFill>
              </a:rPr>
              <a:t>○</a:t>
            </a:r>
            <a:r>
              <a:rPr lang="en-US" altLang="ja-JP" sz="4000" b="1" dirty="0">
                <a:solidFill>
                  <a:schemeClr val="bg1">
                    <a:lumMod val="65000"/>
                    <a:lumOff val="35000"/>
                  </a:schemeClr>
                </a:solidFill>
              </a:rPr>
              <a:t>URL</a:t>
            </a:r>
            <a:r>
              <a:rPr lang="ja-JP" altLang="en-US" sz="4000" b="1" dirty="0">
                <a:solidFill>
                  <a:schemeClr val="bg1">
                    <a:lumMod val="65000"/>
                    <a:lumOff val="35000"/>
                  </a:schemeClr>
                </a:solidFill>
              </a:rPr>
              <a:t>が不自然にブランド名をもじっ</a:t>
            </a:r>
            <a:endParaRPr lang="en-US" altLang="ja-JP" sz="4000" b="1" dirty="0">
              <a:solidFill>
                <a:schemeClr val="bg1">
                  <a:lumMod val="65000"/>
                  <a:lumOff val="35000"/>
                </a:schemeClr>
              </a:solidFill>
            </a:endParaRPr>
          </a:p>
          <a:p>
            <a:pPr>
              <a:lnSpc>
                <a:spcPts val="7000"/>
              </a:lnSpc>
            </a:pPr>
            <a:r>
              <a:rPr lang="ja-JP" altLang="en-US" sz="4000" b="1" dirty="0">
                <a:solidFill>
                  <a:schemeClr val="bg1">
                    <a:lumMod val="65000"/>
                    <a:lumOff val="35000"/>
                  </a:schemeClr>
                </a:solidFill>
              </a:rPr>
              <a:t>　たものや、スペルが間違っている　</a:t>
            </a:r>
            <a:r>
              <a:rPr lang="ja-JP" altLang="en-US" sz="4800" b="1" dirty="0">
                <a:solidFill>
                  <a:schemeClr val="bg1">
                    <a:lumMod val="65000"/>
                    <a:lumOff val="35000"/>
                  </a:schemeClr>
                </a:solidFill>
              </a:rPr>
              <a:t>　　　　</a:t>
            </a:r>
            <a:endParaRPr lang="ja-JP" altLang="en-US" sz="4800" b="1" dirty="0">
              <a:solidFill>
                <a:srgbClr val="0000FF"/>
              </a:solidFill>
            </a:endParaRPr>
          </a:p>
        </p:txBody>
      </p:sp>
      <p:sp>
        <p:nvSpPr>
          <p:cNvPr id="2" name="テキスト ボックス 1"/>
          <p:cNvSpPr txBox="1"/>
          <p:nvPr/>
        </p:nvSpPr>
        <p:spPr>
          <a:xfrm>
            <a:off x="17944" y="537932"/>
            <a:ext cx="8932253" cy="707886"/>
          </a:xfrm>
          <a:prstGeom prst="rect">
            <a:avLst/>
          </a:prstGeom>
          <a:noFill/>
        </p:spPr>
        <p:txBody>
          <a:bodyPr wrap="none" rtlCol="0">
            <a:spAutoFit/>
          </a:bodyPr>
          <a:lstStyle/>
          <a:p>
            <a:r>
              <a:rPr kumimoji="1" lang="ja-JP" altLang="en-US" sz="4000" b="1" dirty="0">
                <a:solidFill>
                  <a:srgbClr val="0000FF"/>
                </a:solidFill>
              </a:rPr>
              <a:t>信頼できる業者かを見極めるポイント</a:t>
            </a:r>
          </a:p>
        </p:txBody>
      </p:sp>
      <p:sp>
        <p:nvSpPr>
          <p:cNvPr id="12" name="テキスト ボックス 11"/>
          <p:cNvSpPr txBox="1"/>
          <p:nvPr/>
        </p:nvSpPr>
        <p:spPr>
          <a:xfrm>
            <a:off x="22299" y="-46843"/>
            <a:ext cx="8536460" cy="584775"/>
          </a:xfrm>
          <a:prstGeom prst="rect">
            <a:avLst/>
          </a:prstGeom>
          <a:noFill/>
        </p:spPr>
        <p:txBody>
          <a:bodyPr wrap="square" rtlCol="0">
            <a:spAutoFit/>
          </a:bodyPr>
          <a:lstStyle/>
          <a:p>
            <a:r>
              <a:rPr lang="ja-JP" altLang="en-US" sz="3200" b="1" dirty="0">
                <a:solidFill>
                  <a:schemeClr val="accent1">
                    <a:lumMod val="75000"/>
                  </a:schemeClr>
                </a:solidFill>
              </a:rPr>
              <a:t>３．消費者トラブル</a:t>
            </a:r>
            <a:endParaRPr kumimoji="1" lang="ja-JP" altLang="en-US" sz="3200" b="1" dirty="0">
              <a:solidFill>
                <a:schemeClr val="accent1">
                  <a:lumMod val="75000"/>
                </a:schemeClr>
              </a:solidFill>
            </a:endParaRPr>
          </a:p>
        </p:txBody>
      </p:sp>
    </p:spTree>
    <p:extLst>
      <p:ext uri="{BB962C8B-B14F-4D97-AF65-F5344CB8AC3E}">
        <p14:creationId xmlns:p14="http://schemas.microsoft.com/office/powerpoint/2010/main" val="31623105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983" y="5462526"/>
            <a:ext cx="1335660" cy="1308077"/>
          </a:xfrm>
          <a:prstGeom prst="rect">
            <a:avLst/>
          </a:prstGeom>
        </p:spPr>
      </p:pic>
      <p:sp>
        <p:nvSpPr>
          <p:cNvPr id="14" name="テキスト ボックス 13"/>
          <p:cNvSpPr txBox="1"/>
          <p:nvPr/>
        </p:nvSpPr>
        <p:spPr>
          <a:xfrm>
            <a:off x="279654" y="537932"/>
            <a:ext cx="8584690" cy="990015"/>
          </a:xfrm>
          <a:prstGeom prst="rect">
            <a:avLst/>
          </a:prstGeom>
          <a:noFill/>
        </p:spPr>
        <p:txBody>
          <a:bodyPr wrap="square" rtlCol="0">
            <a:spAutoFit/>
          </a:bodyPr>
          <a:lstStyle/>
          <a:p>
            <a:pPr>
              <a:lnSpc>
                <a:spcPts val="7000"/>
              </a:lnSpc>
            </a:pPr>
            <a:r>
              <a:rPr lang="ja-JP" altLang="en-US" sz="4800" b="1" dirty="0">
                <a:solidFill>
                  <a:srgbClr val="0000FF"/>
                </a:solidFill>
              </a:rPr>
              <a:t>○ジャドママークがある！</a:t>
            </a:r>
            <a:r>
              <a:rPr lang="ja-JP" altLang="en-US" sz="4800" b="1" dirty="0">
                <a:solidFill>
                  <a:schemeClr val="bg1">
                    <a:lumMod val="65000"/>
                    <a:lumOff val="35000"/>
                  </a:schemeClr>
                </a:solidFill>
              </a:rPr>
              <a:t>　　　　　</a:t>
            </a:r>
            <a:endParaRPr lang="ja-JP" altLang="en-US" sz="4800" b="1" dirty="0">
              <a:solidFill>
                <a:srgbClr val="0000FF"/>
              </a:solidFill>
            </a:endParaRPr>
          </a:p>
        </p:txBody>
      </p:sp>
      <p:sp>
        <p:nvSpPr>
          <p:cNvPr id="17" name="テキスト ボックス 16"/>
          <p:cNvSpPr txBox="1"/>
          <p:nvPr/>
        </p:nvSpPr>
        <p:spPr>
          <a:xfrm>
            <a:off x="1285169" y="3547774"/>
            <a:ext cx="6943781" cy="1887696"/>
          </a:xfrm>
          <a:prstGeom prst="rect">
            <a:avLst/>
          </a:prstGeom>
          <a:noFill/>
        </p:spPr>
        <p:txBody>
          <a:bodyPr wrap="square" rtlCol="0">
            <a:spAutoFit/>
          </a:bodyPr>
          <a:lstStyle/>
          <a:p>
            <a:pPr>
              <a:lnSpc>
                <a:spcPts val="7000"/>
              </a:lnSpc>
            </a:pPr>
            <a:r>
              <a:rPr lang="ja-JP" altLang="en-US" sz="4000" b="1" dirty="0">
                <a:solidFill>
                  <a:schemeClr val="bg1">
                    <a:lumMod val="75000"/>
                    <a:lumOff val="25000"/>
                  </a:schemeClr>
                </a:solidFill>
                <a:latin typeface="+mn-ea"/>
              </a:rPr>
              <a:t>適正な販売業者かどうかを</a:t>
            </a:r>
            <a:endParaRPr lang="en-US" altLang="ja-JP" sz="4000" b="1" dirty="0">
              <a:solidFill>
                <a:schemeClr val="bg1">
                  <a:lumMod val="75000"/>
                  <a:lumOff val="25000"/>
                </a:schemeClr>
              </a:solidFill>
              <a:latin typeface="+mn-ea"/>
            </a:endParaRPr>
          </a:p>
          <a:p>
            <a:pPr>
              <a:lnSpc>
                <a:spcPts val="7000"/>
              </a:lnSpc>
            </a:pPr>
            <a:r>
              <a:rPr lang="ja-JP" altLang="en-US" sz="4000" b="1" dirty="0">
                <a:solidFill>
                  <a:schemeClr val="bg1">
                    <a:lumMod val="75000"/>
                    <a:lumOff val="25000"/>
                  </a:schemeClr>
                </a:solidFill>
                <a:latin typeface="+mn-ea"/>
              </a:rPr>
              <a:t>判断する目安になります</a:t>
            </a:r>
            <a:r>
              <a:rPr lang="ja-JP" altLang="en-US" sz="4800" b="1" dirty="0">
                <a:solidFill>
                  <a:schemeClr val="bg1">
                    <a:lumMod val="65000"/>
                    <a:lumOff val="35000"/>
                  </a:schemeClr>
                </a:solidFill>
                <a:latin typeface="+mn-ea"/>
              </a:rPr>
              <a:t>　　　</a:t>
            </a:r>
            <a:endParaRPr lang="ja-JP" altLang="en-US" sz="4800" b="1" dirty="0">
              <a:solidFill>
                <a:srgbClr val="0000FF"/>
              </a:solidFill>
              <a:latin typeface="+mn-ea"/>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2057657" y="1824361"/>
            <a:ext cx="5028684" cy="15277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角丸四角形吹き出し 15"/>
          <p:cNvSpPr/>
          <p:nvPr/>
        </p:nvSpPr>
        <p:spPr>
          <a:xfrm>
            <a:off x="1726784" y="5797988"/>
            <a:ext cx="5359557" cy="660226"/>
          </a:xfrm>
          <a:prstGeom prst="wedgeRoundRectCallout">
            <a:avLst>
              <a:gd name="adj1" fmla="val -53054"/>
              <a:gd name="adj2" fmla="val 35868"/>
              <a:gd name="adj3" fmla="val 16667"/>
            </a:avLst>
          </a:prstGeom>
          <a:solidFill>
            <a:schemeClr val="accent1">
              <a:lumMod val="40000"/>
              <a:lumOff val="6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a:solidFill>
                  <a:schemeClr val="bg1">
                    <a:lumMod val="65000"/>
                    <a:lumOff val="35000"/>
                  </a:schemeClr>
                </a:solidFill>
                <a:latin typeface="HGP創英角ﾎﾟｯﾌﾟ体" panose="040B0A00000000000000" pitchFamily="50" charset="-128"/>
                <a:ea typeface="HGP創英角ﾎﾟｯﾌﾟ体" panose="040B0A00000000000000" pitchFamily="50" charset="-128"/>
              </a:rPr>
              <a:t>オンラインマークもあるよ。</a:t>
            </a:r>
          </a:p>
        </p:txBody>
      </p:sp>
      <p:sp>
        <p:nvSpPr>
          <p:cNvPr id="8" name="テキスト ボックス 7"/>
          <p:cNvSpPr txBox="1"/>
          <p:nvPr/>
        </p:nvSpPr>
        <p:spPr>
          <a:xfrm>
            <a:off x="22299" y="-46843"/>
            <a:ext cx="8536460" cy="584775"/>
          </a:xfrm>
          <a:prstGeom prst="rect">
            <a:avLst/>
          </a:prstGeom>
          <a:noFill/>
        </p:spPr>
        <p:txBody>
          <a:bodyPr wrap="square" rtlCol="0">
            <a:spAutoFit/>
          </a:bodyPr>
          <a:lstStyle/>
          <a:p>
            <a:r>
              <a:rPr lang="ja-JP" altLang="en-US" sz="3200" b="1" dirty="0">
                <a:solidFill>
                  <a:schemeClr val="accent1">
                    <a:lumMod val="75000"/>
                  </a:schemeClr>
                </a:solidFill>
              </a:rPr>
              <a:t>３．消費者トラブル</a:t>
            </a:r>
            <a:endParaRPr kumimoji="1" lang="ja-JP" altLang="en-US" sz="3200" b="1" dirty="0">
              <a:solidFill>
                <a:schemeClr val="accent1">
                  <a:lumMod val="75000"/>
                </a:schemeClr>
              </a:solidFill>
            </a:endParaRPr>
          </a:p>
        </p:txBody>
      </p:sp>
    </p:spTree>
    <p:extLst>
      <p:ext uri="{BB962C8B-B14F-4D97-AF65-F5344CB8AC3E}">
        <p14:creationId xmlns:p14="http://schemas.microsoft.com/office/powerpoint/2010/main" val="3888308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down)">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983" y="5462526"/>
            <a:ext cx="1335660" cy="1308077"/>
          </a:xfrm>
          <a:prstGeom prst="rect">
            <a:avLst/>
          </a:prstGeom>
        </p:spPr>
      </p:pic>
      <p:sp>
        <p:nvSpPr>
          <p:cNvPr id="13" name="テキスト ボックス 12"/>
          <p:cNvSpPr txBox="1"/>
          <p:nvPr/>
        </p:nvSpPr>
        <p:spPr>
          <a:xfrm>
            <a:off x="810788" y="764704"/>
            <a:ext cx="7892543" cy="4580741"/>
          </a:xfrm>
          <a:prstGeom prst="rect">
            <a:avLst/>
          </a:prstGeom>
          <a:noFill/>
        </p:spPr>
        <p:txBody>
          <a:bodyPr wrap="square" rtlCol="0">
            <a:spAutoFit/>
          </a:bodyPr>
          <a:lstStyle/>
          <a:p>
            <a:pPr>
              <a:lnSpc>
                <a:spcPts val="7000"/>
              </a:lnSpc>
            </a:pPr>
            <a:r>
              <a:rPr lang="ja-JP" altLang="en-US" sz="5400" b="1" dirty="0">
                <a:solidFill>
                  <a:schemeClr val="bg1">
                    <a:lumMod val="65000"/>
                    <a:lumOff val="35000"/>
                  </a:schemeClr>
                </a:solidFill>
              </a:rPr>
              <a:t>激安のブランド品。</a:t>
            </a:r>
            <a:endParaRPr lang="en-US" altLang="ja-JP" sz="5400" b="1" dirty="0">
              <a:solidFill>
                <a:schemeClr val="bg1">
                  <a:lumMod val="65000"/>
                  <a:lumOff val="35000"/>
                </a:schemeClr>
              </a:solidFill>
            </a:endParaRPr>
          </a:p>
          <a:p>
            <a:pPr>
              <a:lnSpc>
                <a:spcPts val="7000"/>
              </a:lnSpc>
            </a:pPr>
            <a:r>
              <a:rPr lang="ja-JP" altLang="en-US" sz="5400" b="1" dirty="0">
                <a:solidFill>
                  <a:schemeClr val="bg1">
                    <a:lumMod val="65000"/>
                    <a:lumOff val="35000"/>
                  </a:schemeClr>
                </a:solidFill>
              </a:rPr>
              <a:t>届いた物を見てみたら、</a:t>
            </a:r>
            <a:endParaRPr lang="en-US" altLang="ja-JP" sz="5400" b="1" dirty="0">
              <a:solidFill>
                <a:schemeClr val="bg1">
                  <a:lumMod val="65000"/>
                  <a:lumOff val="35000"/>
                </a:schemeClr>
              </a:solidFill>
            </a:endParaRPr>
          </a:p>
          <a:p>
            <a:pPr>
              <a:lnSpc>
                <a:spcPts val="7000"/>
              </a:lnSpc>
            </a:pPr>
            <a:r>
              <a:rPr lang="ja-JP" altLang="en-US" sz="5400" b="1" dirty="0">
                <a:solidFill>
                  <a:schemeClr val="bg1">
                    <a:lumMod val="65000"/>
                    <a:lumOff val="35000"/>
                  </a:schemeClr>
                </a:solidFill>
              </a:rPr>
              <a:t>偽物だった・・・。</a:t>
            </a:r>
            <a:endParaRPr lang="en-US" altLang="ja-JP" sz="5400" b="1" dirty="0">
              <a:solidFill>
                <a:schemeClr val="bg1">
                  <a:lumMod val="65000"/>
                  <a:lumOff val="35000"/>
                </a:schemeClr>
              </a:solidFill>
            </a:endParaRPr>
          </a:p>
          <a:p>
            <a:pPr>
              <a:lnSpc>
                <a:spcPts val="7000"/>
              </a:lnSpc>
            </a:pPr>
            <a:r>
              <a:rPr lang="ja-JP" altLang="en-US" sz="5400" b="1" dirty="0">
                <a:solidFill>
                  <a:schemeClr val="bg1">
                    <a:lumMod val="65000"/>
                    <a:lumOff val="35000"/>
                  </a:schemeClr>
                </a:solidFill>
              </a:rPr>
              <a:t>でも、安かったから</a:t>
            </a:r>
            <a:endParaRPr lang="en-US" altLang="ja-JP" sz="5400" b="1" dirty="0">
              <a:solidFill>
                <a:schemeClr val="bg1">
                  <a:lumMod val="65000"/>
                  <a:lumOff val="35000"/>
                </a:schemeClr>
              </a:solidFill>
            </a:endParaRPr>
          </a:p>
          <a:p>
            <a:pPr>
              <a:lnSpc>
                <a:spcPts val="7000"/>
              </a:lnSpc>
            </a:pPr>
            <a:r>
              <a:rPr lang="ja-JP" altLang="en-US" sz="5400" b="1" dirty="0">
                <a:solidFill>
                  <a:schemeClr val="bg1">
                    <a:lumMod val="65000"/>
                    <a:lumOff val="35000"/>
                  </a:schemeClr>
                </a:solidFill>
              </a:rPr>
              <a:t>まっいいか・・。</a:t>
            </a:r>
            <a:r>
              <a:rPr lang="ja-JP" altLang="en-US" sz="4800" b="1" dirty="0">
                <a:solidFill>
                  <a:schemeClr val="bg1">
                    <a:lumMod val="65000"/>
                    <a:lumOff val="35000"/>
                  </a:schemeClr>
                </a:solidFill>
              </a:rPr>
              <a:t>　　　　　</a:t>
            </a:r>
            <a:endParaRPr lang="ja-JP" altLang="en-US" sz="4800" b="1" dirty="0">
              <a:solidFill>
                <a:srgbClr val="0000FF"/>
              </a:solidFill>
            </a:endParaRPr>
          </a:p>
        </p:txBody>
      </p:sp>
      <p:sp>
        <p:nvSpPr>
          <p:cNvPr id="14" name="角丸四角形吹き出し 13"/>
          <p:cNvSpPr/>
          <p:nvPr/>
        </p:nvSpPr>
        <p:spPr>
          <a:xfrm>
            <a:off x="1444643" y="5661248"/>
            <a:ext cx="6624737" cy="660226"/>
          </a:xfrm>
          <a:prstGeom prst="wedgeRoundRectCallout">
            <a:avLst>
              <a:gd name="adj1" fmla="val -47500"/>
              <a:gd name="adj2" fmla="val 76494"/>
              <a:gd name="adj3" fmla="val 16667"/>
            </a:avLst>
          </a:prstGeom>
          <a:solidFill>
            <a:schemeClr val="accent1">
              <a:lumMod val="40000"/>
              <a:lumOff val="6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a:solidFill>
                  <a:schemeClr val="bg1">
                    <a:lumMod val="65000"/>
                    <a:lumOff val="35000"/>
                  </a:schemeClr>
                </a:solidFill>
                <a:latin typeface="HGP創英角ﾎﾟｯﾌﾟ体" panose="040B0A00000000000000" pitchFamily="50" charset="-128"/>
                <a:ea typeface="HGP創英角ﾎﾟｯﾌﾟ体" panose="040B0A00000000000000" pitchFamily="50" charset="-128"/>
              </a:rPr>
              <a:t>安いからには何かあるよ・・。</a:t>
            </a:r>
          </a:p>
        </p:txBody>
      </p:sp>
    </p:spTree>
    <p:extLst>
      <p:ext uri="{BB962C8B-B14F-4D97-AF65-F5344CB8AC3E}">
        <p14:creationId xmlns:p14="http://schemas.microsoft.com/office/powerpoint/2010/main" val="2813021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996" y="5462527"/>
            <a:ext cx="1335660" cy="1308077"/>
          </a:xfrm>
          <a:prstGeom prst="rect">
            <a:avLst/>
          </a:prstGeom>
        </p:spPr>
      </p:pic>
      <p:sp>
        <p:nvSpPr>
          <p:cNvPr id="6" name="テキスト ボックス 5"/>
          <p:cNvSpPr txBox="1"/>
          <p:nvPr/>
        </p:nvSpPr>
        <p:spPr>
          <a:xfrm>
            <a:off x="1685471" y="6361541"/>
            <a:ext cx="2238457" cy="369332"/>
          </a:xfrm>
          <a:prstGeom prst="rect">
            <a:avLst/>
          </a:prstGeom>
          <a:noFill/>
          <a:ln>
            <a:solidFill>
              <a:schemeClr val="bg1">
                <a:lumMod val="65000"/>
                <a:lumOff val="35000"/>
              </a:schemeClr>
            </a:solidFill>
          </a:ln>
        </p:spPr>
        <p:txBody>
          <a:bodyPr wrap="square" rtlCol="0">
            <a:spAutoFit/>
          </a:bodyPr>
          <a:lstStyle/>
          <a:p>
            <a:r>
              <a:rPr kumimoji="1" lang="ja-JP" altLang="en-US" b="1" dirty="0">
                <a:solidFill>
                  <a:schemeClr val="bg1">
                    <a:lumMod val="65000"/>
                    <a:lumOff val="35000"/>
                  </a:schemeClr>
                </a:solidFill>
              </a:rPr>
              <a:t>こんなのアリ！？</a:t>
            </a:r>
          </a:p>
        </p:txBody>
      </p:sp>
      <p:sp>
        <p:nvSpPr>
          <p:cNvPr id="7" name="テキスト ボックス 6"/>
          <p:cNvSpPr txBox="1"/>
          <p:nvPr/>
        </p:nvSpPr>
        <p:spPr>
          <a:xfrm>
            <a:off x="3923928" y="6361541"/>
            <a:ext cx="759834" cy="369332"/>
          </a:xfrm>
          <a:prstGeom prst="rect">
            <a:avLst/>
          </a:prstGeom>
          <a:solidFill>
            <a:schemeClr val="tx1"/>
          </a:solidFill>
          <a:ln>
            <a:solidFill>
              <a:schemeClr val="bg1"/>
            </a:solidFill>
          </a:ln>
        </p:spPr>
        <p:txBody>
          <a:bodyPr wrap="square" rtlCol="0">
            <a:spAutoFit/>
          </a:bodyPr>
          <a:lstStyle/>
          <a:p>
            <a:r>
              <a:rPr lang="en-US" altLang="ja-JP" b="1" dirty="0">
                <a:solidFill>
                  <a:schemeClr val="tx2">
                    <a:lumMod val="25000"/>
                  </a:schemeClr>
                </a:solidFill>
              </a:rPr>
              <a:t> </a:t>
            </a:r>
            <a:r>
              <a:rPr lang="ja-JP" altLang="en-US" b="1" dirty="0">
                <a:solidFill>
                  <a:schemeClr val="tx2">
                    <a:lumMod val="25000"/>
                  </a:schemeClr>
                </a:solidFill>
              </a:rPr>
              <a:t>検索</a:t>
            </a:r>
            <a:endParaRPr kumimoji="1" lang="ja-JP" altLang="en-US" b="1" dirty="0">
              <a:solidFill>
                <a:schemeClr val="tx2">
                  <a:lumMod val="25000"/>
                </a:schemeClr>
              </a:solidFill>
            </a:endParaRPr>
          </a:p>
        </p:txBody>
      </p:sp>
      <p:sp>
        <p:nvSpPr>
          <p:cNvPr id="8" name="左矢印 7"/>
          <p:cNvSpPr/>
          <p:nvPr/>
        </p:nvSpPr>
        <p:spPr>
          <a:xfrm rot="1219008">
            <a:off x="4613044" y="6441528"/>
            <a:ext cx="288032" cy="2880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51358" y="6379620"/>
            <a:ext cx="432048" cy="351253"/>
          </a:xfrm>
          <a:prstGeom prst="rect">
            <a:avLst/>
          </a:prstGeom>
        </p:spPr>
      </p:pic>
      <p:sp>
        <p:nvSpPr>
          <p:cNvPr id="11" name="テキスト ボックス 10"/>
          <p:cNvSpPr txBox="1"/>
          <p:nvPr/>
        </p:nvSpPr>
        <p:spPr>
          <a:xfrm>
            <a:off x="6248294" y="6348151"/>
            <a:ext cx="2310465" cy="369332"/>
          </a:xfrm>
          <a:prstGeom prst="rect">
            <a:avLst/>
          </a:prstGeom>
          <a:noFill/>
        </p:spPr>
        <p:txBody>
          <a:bodyPr wrap="square" rtlCol="0">
            <a:spAutoFit/>
          </a:bodyPr>
          <a:lstStyle/>
          <a:p>
            <a:r>
              <a:rPr kumimoji="1" lang="ja-JP" altLang="en-US" b="1" dirty="0">
                <a:solidFill>
                  <a:schemeClr val="bg1">
                    <a:lumMod val="65000"/>
                    <a:lumOff val="35000"/>
                  </a:schemeClr>
                </a:solidFill>
              </a:rPr>
              <a:t>＠</a:t>
            </a:r>
            <a:r>
              <a:rPr kumimoji="1" lang="en-US" altLang="ja-JP" b="1" dirty="0" err="1">
                <a:solidFill>
                  <a:schemeClr val="bg1">
                    <a:lumMod val="65000"/>
                    <a:lumOff val="35000"/>
                  </a:schemeClr>
                </a:solidFill>
              </a:rPr>
              <a:t>MiyazakiArinko</a:t>
            </a:r>
            <a:endParaRPr kumimoji="1" lang="ja-JP" altLang="en-US" b="1" dirty="0">
              <a:solidFill>
                <a:schemeClr val="bg1">
                  <a:lumMod val="65000"/>
                  <a:lumOff val="35000"/>
                </a:schemeClr>
              </a:solidFill>
            </a:endParaRPr>
          </a:p>
        </p:txBody>
      </p:sp>
      <p:sp>
        <p:nvSpPr>
          <p:cNvPr id="13" name="テキスト ボックス 12"/>
          <p:cNvSpPr txBox="1"/>
          <p:nvPr/>
        </p:nvSpPr>
        <p:spPr>
          <a:xfrm>
            <a:off x="-141474" y="2276872"/>
            <a:ext cx="9105962" cy="1938992"/>
          </a:xfrm>
          <a:prstGeom prst="rect">
            <a:avLst/>
          </a:prstGeom>
          <a:noFill/>
        </p:spPr>
        <p:txBody>
          <a:bodyPr wrap="square" rtlCol="0">
            <a:spAutoFit/>
          </a:bodyPr>
          <a:lstStyle/>
          <a:p>
            <a:r>
              <a:rPr lang="ja-JP" altLang="en-US" sz="6000" b="1" dirty="0">
                <a:solidFill>
                  <a:schemeClr val="accent2"/>
                </a:solidFill>
              </a:rPr>
              <a:t>１．消費生活センターの</a:t>
            </a:r>
            <a:endParaRPr lang="en-US" altLang="ja-JP" sz="6000" b="1" dirty="0">
              <a:solidFill>
                <a:schemeClr val="accent2"/>
              </a:solidFill>
            </a:endParaRPr>
          </a:p>
          <a:p>
            <a:r>
              <a:rPr lang="ja-JP" altLang="en-US" sz="6000" b="1" dirty="0">
                <a:solidFill>
                  <a:schemeClr val="accent2"/>
                </a:solidFill>
              </a:rPr>
              <a:t>　　　　　　　　　役割</a:t>
            </a:r>
            <a:endParaRPr kumimoji="1" lang="ja-JP" altLang="en-US" sz="6000" b="1" dirty="0">
              <a:solidFill>
                <a:schemeClr val="accent2"/>
              </a:solidFill>
            </a:endParaRPr>
          </a:p>
        </p:txBody>
      </p:sp>
    </p:spTree>
    <p:extLst>
      <p:ext uri="{BB962C8B-B14F-4D97-AF65-F5344CB8AC3E}">
        <p14:creationId xmlns:p14="http://schemas.microsoft.com/office/powerpoint/2010/main" val="20623219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983" y="5462526"/>
            <a:ext cx="1335660" cy="1308077"/>
          </a:xfrm>
          <a:prstGeom prst="rect">
            <a:avLst/>
          </a:prstGeom>
        </p:spPr>
      </p:pic>
      <p:sp>
        <p:nvSpPr>
          <p:cNvPr id="6" name="テキスト ボックス 5"/>
          <p:cNvSpPr txBox="1"/>
          <p:nvPr/>
        </p:nvSpPr>
        <p:spPr>
          <a:xfrm>
            <a:off x="1685471" y="6361541"/>
            <a:ext cx="2238457" cy="369332"/>
          </a:xfrm>
          <a:prstGeom prst="rect">
            <a:avLst/>
          </a:prstGeom>
          <a:noFill/>
          <a:ln>
            <a:solidFill>
              <a:schemeClr val="bg1">
                <a:lumMod val="65000"/>
                <a:lumOff val="35000"/>
              </a:schemeClr>
            </a:solidFill>
          </a:ln>
        </p:spPr>
        <p:txBody>
          <a:bodyPr wrap="square" rtlCol="0">
            <a:spAutoFit/>
          </a:bodyPr>
          <a:lstStyle/>
          <a:p>
            <a:r>
              <a:rPr kumimoji="1" lang="ja-JP" altLang="en-US" b="1" dirty="0">
                <a:solidFill>
                  <a:schemeClr val="bg1">
                    <a:lumMod val="65000"/>
                    <a:lumOff val="35000"/>
                  </a:schemeClr>
                </a:solidFill>
              </a:rPr>
              <a:t>こんなのアリ！？</a:t>
            </a:r>
          </a:p>
        </p:txBody>
      </p:sp>
      <p:sp>
        <p:nvSpPr>
          <p:cNvPr id="7" name="テキスト ボックス 6"/>
          <p:cNvSpPr txBox="1"/>
          <p:nvPr/>
        </p:nvSpPr>
        <p:spPr>
          <a:xfrm>
            <a:off x="3923928" y="6361541"/>
            <a:ext cx="759834" cy="369332"/>
          </a:xfrm>
          <a:prstGeom prst="rect">
            <a:avLst/>
          </a:prstGeom>
          <a:solidFill>
            <a:schemeClr val="tx1"/>
          </a:solidFill>
          <a:ln>
            <a:solidFill>
              <a:schemeClr val="bg1"/>
            </a:solidFill>
          </a:ln>
        </p:spPr>
        <p:txBody>
          <a:bodyPr wrap="square" rtlCol="0">
            <a:spAutoFit/>
          </a:bodyPr>
          <a:lstStyle/>
          <a:p>
            <a:r>
              <a:rPr lang="en-US" altLang="ja-JP" b="1" dirty="0">
                <a:solidFill>
                  <a:schemeClr val="tx2">
                    <a:lumMod val="25000"/>
                  </a:schemeClr>
                </a:solidFill>
              </a:rPr>
              <a:t> </a:t>
            </a:r>
            <a:r>
              <a:rPr lang="ja-JP" altLang="en-US" b="1" dirty="0">
                <a:solidFill>
                  <a:schemeClr val="tx2">
                    <a:lumMod val="25000"/>
                  </a:schemeClr>
                </a:solidFill>
              </a:rPr>
              <a:t>検索</a:t>
            </a:r>
            <a:endParaRPr kumimoji="1" lang="ja-JP" altLang="en-US" b="1" dirty="0">
              <a:solidFill>
                <a:schemeClr val="tx2">
                  <a:lumMod val="25000"/>
                </a:schemeClr>
              </a:solidFill>
            </a:endParaRPr>
          </a:p>
        </p:txBody>
      </p:sp>
      <p:sp>
        <p:nvSpPr>
          <p:cNvPr id="8" name="左矢印 7"/>
          <p:cNvSpPr/>
          <p:nvPr/>
        </p:nvSpPr>
        <p:spPr>
          <a:xfrm rot="1219008">
            <a:off x="4613044" y="6441528"/>
            <a:ext cx="288032" cy="2880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51358" y="6379620"/>
            <a:ext cx="432048" cy="351253"/>
          </a:xfrm>
          <a:prstGeom prst="rect">
            <a:avLst/>
          </a:prstGeom>
        </p:spPr>
      </p:pic>
      <p:sp>
        <p:nvSpPr>
          <p:cNvPr id="11" name="テキスト ボックス 10"/>
          <p:cNvSpPr txBox="1"/>
          <p:nvPr/>
        </p:nvSpPr>
        <p:spPr>
          <a:xfrm>
            <a:off x="6248294" y="6348151"/>
            <a:ext cx="2310465" cy="369332"/>
          </a:xfrm>
          <a:prstGeom prst="rect">
            <a:avLst/>
          </a:prstGeom>
          <a:noFill/>
        </p:spPr>
        <p:txBody>
          <a:bodyPr wrap="square" rtlCol="0">
            <a:spAutoFit/>
          </a:bodyPr>
          <a:lstStyle/>
          <a:p>
            <a:r>
              <a:rPr kumimoji="1" lang="ja-JP" altLang="en-US" b="1" dirty="0">
                <a:solidFill>
                  <a:schemeClr val="bg1">
                    <a:lumMod val="65000"/>
                    <a:lumOff val="35000"/>
                  </a:schemeClr>
                </a:solidFill>
              </a:rPr>
              <a:t>＠</a:t>
            </a:r>
            <a:r>
              <a:rPr kumimoji="1" lang="en-US" altLang="ja-JP" b="1" dirty="0" err="1">
                <a:solidFill>
                  <a:schemeClr val="bg1">
                    <a:lumMod val="65000"/>
                    <a:lumOff val="35000"/>
                  </a:schemeClr>
                </a:solidFill>
              </a:rPr>
              <a:t>MiyazakiArinko</a:t>
            </a:r>
            <a:endParaRPr kumimoji="1" lang="ja-JP" altLang="en-US" b="1" dirty="0">
              <a:solidFill>
                <a:schemeClr val="bg1">
                  <a:lumMod val="65000"/>
                  <a:lumOff val="35000"/>
                </a:schemeClr>
              </a:solidFill>
            </a:endParaRPr>
          </a:p>
        </p:txBody>
      </p:sp>
      <p:sp>
        <p:nvSpPr>
          <p:cNvPr id="4" name="正方形/長方形 3"/>
          <p:cNvSpPr/>
          <p:nvPr/>
        </p:nvSpPr>
        <p:spPr>
          <a:xfrm>
            <a:off x="211456" y="1988840"/>
            <a:ext cx="8944612" cy="3170099"/>
          </a:xfrm>
          <a:prstGeom prst="rect">
            <a:avLst/>
          </a:prstGeom>
        </p:spPr>
        <p:txBody>
          <a:bodyPr wrap="square">
            <a:spAutoFit/>
          </a:bodyPr>
          <a:lstStyle/>
          <a:p>
            <a:r>
              <a:rPr lang="ja-JP" altLang="en-US" sz="4000" b="1" dirty="0">
                <a:solidFill>
                  <a:schemeClr val="bg1">
                    <a:lumMod val="75000"/>
                    <a:lumOff val="25000"/>
                  </a:schemeClr>
                </a:solidFill>
              </a:rPr>
              <a:t>○私たちの消費行動は社会を</a:t>
            </a:r>
            <a:endParaRPr lang="en-US" altLang="ja-JP" sz="4000" b="1" dirty="0">
              <a:solidFill>
                <a:schemeClr val="bg1">
                  <a:lumMod val="75000"/>
                  <a:lumOff val="25000"/>
                </a:schemeClr>
              </a:solidFill>
            </a:endParaRPr>
          </a:p>
          <a:p>
            <a:r>
              <a:rPr lang="ja-JP" altLang="en-US" sz="4000" b="1" dirty="0">
                <a:solidFill>
                  <a:schemeClr val="bg1">
                    <a:lumMod val="75000"/>
                    <a:lumOff val="25000"/>
                  </a:schemeClr>
                </a:solidFill>
              </a:rPr>
              <a:t>　動かす力を持っています。</a:t>
            </a:r>
            <a:endParaRPr lang="en-US" altLang="ja-JP" sz="4000" b="1" dirty="0">
              <a:solidFill>
                <a:schemeClr val="bg1">
                  <a:lumMod val="75000"/>
                  <a:lumOff val="25000"/>
                </a:schemeClr>
              </a:solidFill>
            </a:endParaRPr>
          </a:p>
          <a:p>
            <a:endParaRPr lang="en-US" altLang="ja-JP" sz="4000" b="1" dirty="0">
              <a:solidFill>
                <a:schemeClr val="bg1">
                  <a:lumMod val="75000"/>
                  <a:lumOff val="25000"/>
                </a:schemeClr>
              </a:solidFill>
            </a:endParaRPr>
          </a:p>
          <a:p>
            <a:r>
              <a:rPr lang="ja-JP" altLang="en-US" sz="4000" b="1" dirty="0">
                <a:solidFill>
                  <a:schemeClr val="bg1">
                    <a:lumMod val="75000"/>
                    <a:lumOff val="25000"/>
                  </a:schemeClr>
                </a:solidFill>
              </a:rPr>
              <a:t>○「責任ある行動」が社会を変える！</a:t>
            </a:r>
            <a:endParaRPr lang="en-US" altLang="ja-JP" sz="4000" b="1" dirty="0">
              <a:solidFill>
                <a:schemeClr val="bg1">
                  <a:lumMod val="75000"/>
                  <a:lumOff val="25000"/>
                </a:schemeClr>
              </a:solidFill>
            </a:endParaRPr>
          </a:p>
          <a:p>
            <a:r>
              <a:rPr lang="ja-JP" altLang="en-US" sz="4000" b="1" dirty="0">
                <a:solidFill>
                  <a:schemeClr val="bg1">
                    <a:lumMod val="75000"/>
                    <a:lumOff val="25000"/>
                  </a:schemeClr>
                </a:solidFill>
              </a:rPr>
              <a:t>　</a:t>
            </a:r>
          </a:p>
        </p:txBody>
      </p:sp>
      <p:sp>
        <p:nvSpPr>
          <p:cNvPr id="9" name="角丸四角形 8"/>
          <p:cNvSpPr/>
          <p:nvPr/>
        </p:nvSpPr>
        <p:spPr>
          <a:xfrm>
            <a:off x="144246" y="476672"/>
            <a:ext cx="8855505" cy="792088"/>
          </a:xfrm>
          <a:prstGeom prst="roundRect">
            <a:avLst/>
          </a:prstGeom>
          <a:solidFill>
            <a:schemeClr val="accent1">
              <a:lumMod val="20000"/>
              <a:lumOff val="80000"/>
            </a:schemeClr>
          </a:solidFill>
          <a:ln w="317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800" b="1" dirty="0">
                <a:solidFill>
                  <a:schemeClr val="bg1">
                    <a:lumMod val="75000"/>
                    <a:lumOff val="25000"/>
                  </a:schemeClr>
                </a:solidFill>
              </a:rPr>
              <a:t>商品購入は、企業への</a:t>
            </a:r>
            <a:r>
              <a:rPr lang="ja-JP" altLang="en-US" sz="4800" dirty="0">
                <a:solidFill>
                  <a:schemeClr val="bg1">
                    <a:lumMod val="75000"/>
                    <a:lumOff val="25000"/>
                  </a:schemeClr>
                </a:solidFill>
              </a:rPr>
              <a:t>「</a:t>
            </a:r>
            <a:r>
              <a:rPr lang="ja-JP" altLang="en-US" sz="4800" b="1" dirty="0">
                <a:solidFill>
                  <a:srgbClr val="0000FF"/>
                </a:solidFill>
                <a:latin typeface="AR P丸ゴシック体E" panose="020F0900000000000000" pitchFamily="50" charset="-128"/>
                <a:ea typeface="AR P丸ゴシック体E" panose="020F0900000000000000" pitchFamily="50" charset="-128"/>
              </a:rPr>
              <a:t>投票</a:t>
            </a:r>
            <a:r>
              <a:rPr lang="ja-JP" altLang="en-US" sz="4800" dirty="0">
                <a:solidFill>
                  <a:schemeClr val="bg1">
                    <a:lumMod val="75000"/>
                    <a:lumOff val="25000"/>
                  </a:schemeClr>
                </a:solidFill>
              </a:rPr>
              <a:t>」</a:t>
            </a:r>
            <a:endParaRPr kumimoji="1" lang="ja-JP" altLang="en-US" sz="4800" dirty="0">
              <a:solidFill>
                <a:schemeClr val="bg1">
                  <a:lumMod val="75000"/>
                  <a:lumOff val="25000"/>
                </a:schemeClr>
              </a:solidFill>
            </a:endParaRPr>
          </a:p>
        </p:txBody>
      </p:sp>
    </p:spTree>
    <p:extLst>
      <p:ext uri="{BB962C8B-B14F-4D97-AF65-F5344CB8AC3E}">
        <p14:creationId xmlns:p14="http://schemas.microsoft.com/office/powerpoint/2010/main" val="20244436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996" y="5733256"/>
            <a:ext cx="1059222" cy="1037348"/>
          </a:xfrm>
          <a:prstGeom prst="rect">
            <a:avLst/>
          </a:prstGeom>
        </p:spPr>
      </p:pic>
      <p:sp>
        <p:nvSpPr>
          <p:cNvPr id="6" name="テキスト ボックス 5"/>
          <p:cNvSpPr txBox="1"/>
          <p:nvPr/>
        </p:nvSpPr>
        <p:spPr>
          <a:xfrm>
            <a:off x="1685471" y="6361541"/>
            <a:ext cx="2238457" cy="369332"/>
          </a:xfrm>
          <a:prstGeom prst="rect">
            <a:avLst/>
          </a:prstGeom>
          <a:noFill/>
          <a:ln>
            <a:solidFill>
              <a:schemeClr val="bg1">
                <a:lumMod val="65000"/>
                <a:lumOff val="35000"/>
              </a:schemeClr>
            </a:solidFill>
          </a:ln>
        </p:spPr>
        <p:txBody>
          <a:bodyPr wrap="square" rtlCol="0">
            <a:spAutoFit/>
          </a:bodyPr>
          <a:lstStyle/>
          <a:p>
            <a:r>
              <a:rPr kumimoji="1" lang="ja-JP" altLang="en-US" b="1" dirty="0">
                <a:solidFill>
                  <a:schemeClr val="bg1">
                    <a:lumMod val="65000"/>
                    <a:lumOff val="35000"/>
                  </a:schemeClr>
                </a:solidFill>
              </a:rPr>
              <a:t>こんなのアリ！？</a:t>
            </a:r>
          </a:p>
        </p:txBody>
      </p:sp>
      <p:sp>
        <p:nvSpPr>
          <p:cNvPr id="7" name="テキスト ボックス 6"/>
          <p:cNvSpPr txBox="1"/>
          <p:nvPr/>
        </p:nvSpPr>
        <p:spPr>
          <a:xfrm>
            <a:off x="3923928" y="6361541"/>
            <a:ext cx="759834" cy="369332"/>
          </a:xfrm>
          <a:prstGeom prst="rect">
            <a:avLst/>
          </a:prstGeom>
          <a:solidFill>
            <a:schemeClr val="tx1"/>
          </a:solidFill>
          <a:ln>
            <a:solidFill>
              <a:schemeClr val="bg1"/>
            </a:solidFill>
          </a:ln>
        </p:spPr>
        <p:txBody>
          <a:bodyPr wrap="square" rtlCol="0">
            <a:spAutoFit/>
          </a:bodyPr>
          <a:lstStyle/>
          <a:p>
            <a:r>
              <a:rPr lang="en-US" altLang="ja-JP" b="1" dirty="0">
                <a:solidFill>
                  <a:schemeClr val="tx2">
                    <a:lumMod val="25000"/>
                  </a:schemeClr>
                </a:solidFill>
              </a:rPr>
              <a:t> </a:t>
            </a:r>
            <a:r>
              <a:rPr lang="ja-JP" altLang="en-US" b="1" dirty="0">
                <a:solidFill>
                  <a:schemeClr val="tx2">
                    <a:lumMod val="25000"/>
                  </a:schemeClr>
                </a:solidFill>
              </a:rPr>
              <a:t>検索</a:t>
            </a:r>
            <a:endParaRPr kumimoji="1" lang="ja-JP" altLang="en-US" b="1" dirty="0">
              <a:solidFill>
                <a:schemeClr val="tx2">
                  <a:lumMod val="25000"/>
                </a:schemeClr>
              </a:solidFill>
            </a:endParaRPr>
          </a:p>
        </p:txBody>
      </p:sp>
      <p:sp>
        <p:nvSpPr>
          <p:cNvPr id="8" name="左矢印 7"/>
          <p:cNvSpPr/>
          <p:nvPr/>
        </p:nvSpPr>
        <p:spPr>
          <a:xfrm rot="1219008">
            <a:off x="4613044" y="6441528"/>
            <a:ext cx="288032" cy="2880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51358" y="6379620"/>
            <a:ext cx="432048" cy="351253"/>
          </a:xfrm>
          <a:prstGeom prst="rect">
            <a:avLst/>
          </a:prstGeom>
        </p:spPr>
      </p:pic>
      <p:sp>
        <p:nvSpPr>
          <p:cNvPr id="11" name="テキスト ボックス 10"/>
          <p:cNvSpPr txBox="1"/>
          <p:nvPr/>
        </p:nvSpPr>
        <p:spPr>
          <a:xfrm>
            <a:off x="6248294" y="6348151"/>
            <a:ext cx="2310465" cy="369332"/>
          </a:xfrm>
          <a:prstGeom prst="rect">
            <a:avLst/>
          </a:prstGeom>
          <a:noFill/>
        </p:spPr>
        <p:txBody>
          <a:bodyPr wrap="square" rtlCol="0">
            <a:spAutoFit/>
          </a:bodyPr>
          <a:lstStyle/>
          <a:p>
            <a:r>
              <a:rPr kumimoji="1" lang="ja-JP" altLang="en-US" b="1" dirty="0">
                <a:solidFill>
                  <a:schemeClr val="bg1">
                    <a:lumMod val="65000"/>
                    <a:lumOff val="35000"/>
                  </a:schemeClr>
                </a:solidFill>
              </a:rPr>
              <a:t>＠</a:t>
            </a:r>
            <a:r>
              <a:rPr kumimoji="1" lang="en-US" altLang="ja-JP" b="1" dirty="0" err="1">
                <a:solidFill>
                  <a:schemeClr val="bg1">
                    <a:lumMod val="65000"/>
                    <a:lumOff val="35000"/>
                  </a:schemeClr>
                </a:solidFill>
              </a:rPr>
              <a:t>MiyazakiArinko</a:t>
            </a:r>
            <a:endParaRPr kumimoji="1" lang="ja-JP" altLang="en-US" b="1" dirty="0">
              <a:solidFill>
                <a:schemeClr val="bg1">
                  <a:lumMod val="65000"/>
                  <a:lumOff val="35000"/>
                </a:schemeClr>
              </a:solidFill>
            </a:endParaRPr>
          </a:p>
        </p:txBody>
      </p:sp>
      <p:sp>
        <p:nvSpPr>
          <p:cNvPr id="4" name="テキスト ボックス 3"/>
          <p:cNvSpPr txBox="1"/>
          <p:nvPr/>
        </p:nvSpPr>
        <p:spPr>
          <a:xfrm>
            <a:off x="-13696" y="332656"/>
            <a:ext cx="9266216" cy="923330"/>
          </a:xfrm>
          <a:prstGeom prst="rect">
            <a:avLst/>
          </a:prstGeom>
          <a:noFill/>
        </p:spPr>
        <p:txBody>
          <a:bodyPr wrap="square" rtlCol="0">
            <a:spAutoFit/>
          </a:bodyPr>
          <a:lstStyle/>
          <a:p>
            <a:r>
              <a:rPr kumimoji="1" lang="en-US" altLang="ja-JP" sz="5400" dirty="0">
                <a:solidFill>
                  <a:srgbClr val="0000FF"/>
                </a:solidFill>
                <a:latin typeface="AR Pゴシック体S" panose="020B0A00000000000000" pitchFamily="50" charset="-128"/>
                <a:ea typeface="AR Pゴシック体S" panose="020B0A00000000000000" pitchFamily="50" charset="-128"/>
              </a:rPr>
              <a:t>【</a:t>
            </a:r>
            <a:r>
              <a:rPr kumimoji="1" lang="ja-JP" altLang="en-US" sz="5400" dirty="0">
                <a:solidFill>
                  <a:srgbClr val="0000FF"/>
                </a:solidFill>
                <a:latin typeface="AR Pゴシック体S" panose="020B0A00000000000000" pitchFamily="50" charset="-128"/>
                <a:ea typeface="AR Pゴシック体S" panose="020B0A00000000000000" pitchFamily="50" charset="-128"/>
              </a:rPr>
              <a:t>消費者基本法</a:t>
            </a:r>
            <a:r>
              <a:rPr kumimoji="1" lang="en-US" altLang="ja-JP" sz="5400" dirty="0">
                <a:solidFill>
                  <a:srgbClr val="0000FF"/>
                </a:solidFill>
                <a:latin typeface="AR Pゴシック体S" panose="020B0A00000000000000" pitchFamily="50" charset="-128"/>
                <a:ea typeface="AR Pゴシック体S" panose="020B0A00000000000000" pitchFamily="50" charset="-128"/>
              </a:rPr>
              <a:t>】</a:t>
            </a:r>
            <a:r>
              <a:rPr kumimoji="1" lang="ja-JP" altLang="en-US" sz="3600" dirty="0">
                <a:solidFill>
                  <a:srgbClr val="0000FF"/>
                </a:solidFill>
                <a:latin typeface="AR Pゴシック体S" panose="020B0A00000000000000" pitchFamily="50" charset="-128"/>
                <a:ea typeface="AR Pゴシック体S" panose="020B0A00000000000000" pitchFamily="50" charset="-128"/>
              </a:rPr>
              <a:t>（</a:t>
            </a:r>
            <a:r>
              <a:rPr kumimoji="1" lang="ja-JP" altLang="en-US" sz="3600" dirty="0">
                <a:solidFill>
                  <a:srgbClr val="0000FF"/>
                </a:solidFill>
                <a:latin typeface="+mn-ea"/>
              </a:rPr>
              <a:t>消費者保護基本法</a:t>
            </a:r>
            <a:r>
              <a:rPr kumimoji="1" lang="ja-JP" altLang="en-US" sz="3600" dirty="0">
                <a:solidFill>
                  <a:srgbClr val="0000FF"/>
                </a:solidFill>
                <a:latin typeface="AR Pゴシック体S" panose="020B0A00000000000000" pitchFamily="50" charset="-128"/>
                <a:ea typeface="AR Pゴシック体S" panose="020B0A00000000000000" pitchFamily="50" charset="-128"/>
              </a:rPr>
              <a:t>）</a:t>
            </a:r>
            <a:endParaRPr kumimoji="1" lang="ja-JP" altLang="en-US" sz="3600" dirty="0">
              <a:solidFill>
                <a:srgbClr val="0000FF"/>
              </a:solidFill>
            </a:endParaRPr>
          </a:p>
        </p:txBody>
      </p:sp>
      <p:sp>
        <p:nvSpPr>
          <p:cNvPr id="12" name="テキスト ボックス 11"/>
          <p:cNvSpPr txBox="1"/>
          <p:nvPr/>
        </p:nvSpPr>
        <p:spPr>
          <a:xfrm>
            <a:off x="971599" y="3687901"/>
            <a:ext cx="7587159" cy="1938992"/>
          </a:xfrm>
          <a:prstGeom prst="rect">
            <a:avLst/>
          </a:prstGeom>
          <a:noFill/>
        </p:spPr>
        <p:txBody>
          <a:bodyPr wrap="square" rtlCol="0">
            <a:spAutoFit/>
          </a:bodyPr>
          <a:lstStyle/>
          <a:p>
            <a:r>
              <a:rPr lang="ja-JP" altLang="en-US" sz="4000" b="1" dirty="0">
                <a:solidFill>
                  <a:schemeClr val="bg1">
                    <a:lumMod val="65000"/>
                    <a:lumOff val="35000"/>
                  </a:schemeClr>
                </a:solidFill>
              </a:rPr>
              <a:t>保護されるだけの弱者ではなく、責任を持って行動していく</a:t>
            </a:r>
            <a:endParaRPr lang="en-US" altLang="ja-JP" sz="4000" b="1" dirty="0">
              <a:solidFill>
                <a:schemeClr val="bg1">
                  <a:lumMod val="65000"/>
                  <a:lumOff val="35000"/>
                </a:schemeClr>
              </a:solidFill>
            </a:endParaRPr>
          </a:p>
          <a:p>
            <a:r>
              <a:rPr lang="ja-JP" altLang="en-US" sz="4000" b="1" dirty="0">
                <a:solidFill>
                  <a:srgbClr val="0000FF"/>
                </a:solidFill>
              </a:rPr>
              <a:t>自立した主体者</a:t>
            </a:r>
            <a:r>
              <a:rPr lang="ja-JP" altLang="en-US" sz="4000" b="1" dirty="0">
                <a:solidFill>
                  <a:schemeClr val="bg1">
                    <a:lumMod val="65000"/>
                    <a:lumOff val="35000"/>
                  </a:schemeClr>
                </a:solidFill>
              </a:rPr>
              <a:t>に！</a:t>
            </a:r>
            <a:endParaRPr kumimoji="1" lang="ja-JP" altLang="en-US" sz="4000" dirty="0">
              <a:solidFill>
                <a:schemeClr val="bg1">
                  <a:lumMod val="65000"/>
                  <a:lumOff val="35000"/>
                </a:schemeClr>
              </a:solidFill>
            </a:endParaRPr>
          </a:p>
        </p:txBody>
      </p:sp>
      <p:sp>
        <p:nvSpPr>
          <p:cNvPr id="9" name="角丸四角形 8"/>
          <p:cNvSpPr/>
          <p:nvPr/>
        </p:nvSpPr>
        <p:spPr>
          <a:xfrm>
            <a:off x="346062" y="1815520"/>
            <a:ext cx="3145818" cy="1584176"/>
          </a:xfrm>
          <a:prstGeom prst="roundRect">
            <a:avLst/>
          </a:prstGeom>
          <a:solidFill>
            <a:schemeClr val="accent1">
              <a:lumMod val="20000"/>
              <a:lumOff val="80000"/>
            </a:schemeClr>
          </a:solidFill>
          <a:ln w="317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a:solidFill>
                  <a:schemeClr val="bg1">
                    <a:lumMod val="65000"/>
                    <a:lumOff val="35000"/>
                  </a:schemeClr>
                </a:solidFill>
                <a:latin typeface="AR P丸ゴシック体E" panose="020F0900000000000000" pitchFamily="50" charset="-128"/>
                <a:ea typeface="AR P丸ゴシック体E" panose="020F0900000000000000" pitchFamily="50" charset="-128"/>
              </a:rPr>
              <a:t>保護の対象</a:t>
            </a:r>
          </a:p>
        </p:txBody>
      </p:sp>
      <p:sp>
        <p:nvSpPr>
          <p:cNvPr id="18" name="角丸四角形 17"/>
          <p:cNvSpPr/>
          <p:nvPr/>
        </p:nvSpPr>
        <p:spPr>
          <a:xfrm>
            <a:off x="4860032" y="1815520"/>
            <a:ext cx="3833210" cy="1584176"/>
          </a:xfrm>
          <a:prstGeom prst="roundRect">
            <a:avLst/>
          </a:prstGeom>
          <a:solidFill>
            <a:schemeClr val="accent1">
              <a:lumMod val="20000"/>
              <a:lumOff val="80000"/>
            </a:schemeClr>
          </a:solidFill>
          <a:ln w="317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400" dirty="0">
                <a:solidFill>
                  <a:schemeClr val="bg1">
                    <a:lumMod val="65000"/>
                    <a:lumOff val="35000"/>
                  </a:schemeClr>
                </a:solidFill>
                <a:latin typeface="AR P丸ゴシック体E" panose="020F0900000000000000" pitchFamily="50" charset="-128"/>
                <a:ea typeface="AR P丸ゴシック体E" panose="020F0900000000000000" pitchFamily="50" charset="-128"/>
              </a:rPr>
              <a:t>権利を持つ</a:t>
            </a:r>
            <a:endParaRPr kumimoji="1" lang="en-US" altLang="ja-JP" sz="4400" dirty="0">
              <a:solidFill>
                <a:schemeClr val="bg1">
                  <a:lumMod val="65000"/>
                  <a:lumOff val="35000"/>
                </a:schemeClr>
              </a:solidFill>
              <a:latin typeface="AR P丸ゴシック体E" panose="020F0900000000000000" pitchFamily="50" charset="-128"/>
              <a:ea typeface="AR P丸ゴシック体E" panose="020F0900000000000000" pitchFamily="50" charset="-128"/>
            </a:endParaRPr>
          </a:p>
          <a:p>
            <a:pPr algn="ctr"/>
            <a:r>
              <a:rPr kumimoji="1" lang="ja-JP" altLang="en-US" sz="4400" dirty="0">
                <a:solidFill>
                  <a:schemeClr val="bg1">
                    <a:lumMod val="65000"/>
                    <a:lumOff val="35000"/>
                  </a:schemeClr>
                </a:solidFill>
                <a:latin typeface="AR P丸ゴシック体E" panose="020F0900000000000000" pitchFamily="50" charset="-128"/>
                <a:ea typeface="AR P丸ゴシック体E" panose="020F0900000000000000" pitchFamily="50" charset="-128"/>
              </a:rPr>
              <a:t>存在へ！</a:t>
            </a:r>
          </a:p>
        </p:txBody>
      </p:sp>
      <p:sp>
        <p:nvSpPr>
          <p:cNvPr id="2" name="右矢印 1"/>
          <p:cNvSpPr/>
          <p:nvPr/>
        </p:nvSpPr>
        <p:spPr>
          <a:xfrm>
            <a:off x="3707905" y="2348880"/>
            <a:ext cx="864094"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69577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983" y="5462526"/>
            <a:ext cx="1335660" cy="1308077"/>
          </a:xfrm>
          <a:prstGeom prst="rect">
            <a:avLst/>
          </a:prstGeom>
        </p:spPr>
      </p:pic>
      <p:sp>
        <p:nvSpPr>
          <p:cNvPr id="6" name="テキスト ボックス 5"/>
          <p:cNvSpPr txBox="1"/>
          <p:nvPr/>
        </p:nvSpPr>
        <p:spPr>
          <a:xfrm>
            <a:off x="1685471" y="6361541"/>
            <a:ext cx="2238457" cy="369332"/>
          </a:xfrm>
          <a:prstGeom prst="rect">
            <a:avLst/>
          </a:prstGeom>
          <a:noFill/>
          <a:ln>
            <a:solidFill>
              <a:schemeClr val="bg1">
                <a:lumMod val="65000"/>
                <a:lumOff val="35000"/>
              </a:schemeClr>
            </a:solidFill>
          </a:ln>
        </p:spPr>
        <p:txBody>
          <a:bodyPr wrap="square" rtlCol="0">
            <a:spAutoFit/>
          </a:bodyPr>
          <a:lstStyle/>
          <a:p>
            <a:r>
              <a:rPr kumimoji="1" lang="ja-JP" altLang="en-US" b="1" dirty="0">
                <a:solidFill>
                  <a:schemeClr val="bg1">
                    <a:lumMod val="65000"/>
                    <a:lumOff val="35000"/>
                  </a:schemeClr>
                </a:solidFill>
              </a:rPr>
              <a:t>こんなのアリ！？</a:t>
            </a:r>
          </a:p>
        </p:txBody>
      </p:sp>
      <p:sp>
        <p:nvSpPr>
          <p:cNvPr id="7" name="テキスト ボックス 6"/>
          <p:cNvSpPr txBox="1"/>
          <p:nvPr/>
        </p:nvSpPr>
        <p:spPr>
          <a:xfrm>
            <a:off x="3923928" y="6361541"/>
            <a:ext cx="759834" cy="369332"/>
          </a:xfrm>
          <a:prstGeom prst="rect">
            <a:avLst/>
          </a:prstGeom>
          <a:solidFill>
            <a:schemeClr val="tx1"/>
          </a:solidFill>
          <a:ln>
            <a:solidFill>
              <a:schemeClr val="bg1"/>
            </a:solidFill>
          </a:ln>
        </p:spPr>
        <p:txBody>
          <a:bodyPr wrap="square" rtlCol="0">
            <a:spAutoFit/>
          </a:bodyPr>
          <a:lstStyle/>
          <a:p>
            <a:r>
              <a:rPr lang="en-US" altLang="ja-JP" b="1" dirty="0">
                <a:solidFill>
                  <a:schemeClr val="tx2">
                    <a:lumMod val="25000"/>
                  </a:schemeClr>
                </a:solidFill>
              </a:rPr>
              <a:t> </a:t>
            </a:r>
            <a:r>
              <a:rPr lang="ja-JP" altLang="en-US" b="1" dirty="0">
                <a:solidFill>
                  <a:schemeClr val="tx2">
                    <a:lumMod val="25000"/>
                  </a:schemeClr>
                </a:solidFill>
              </a:rPr>
              <a:t>検索</a:t>
            </a:r>
            <a:endParaRPr kumimoji="1" lang="ja-JP" altLang="en-US" b="1" dirty="0">
              <a:solidFill>
                <a:schemeClr val="tx2">
                  <a:lumMod val="25000"/>
                </a:schemeClr>
              </a:solidFill>
            </a:endParaRPr>
          </a:p>
        </p:txBody>
      </p:sp>
      <p:sp>
        <p:nvSpPr>
          <p:cNvPr id="8" name="左矢印 7"/>
          <p:cNvSpPr/>
          <p:nvPr/>
        </p:nvSpPr>
        <p:spPr>
          <a:xfrm rot="1219008">
            <a:off x="4613044" y="6441528"/>
            <a:ext cx="288032" cy="2880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51358" y="6379620"/>
            <a:ext cx="432048" cy="351253"/>
          </a:xfrm>
          <a:prstGeom prst="rect">
            <a:avLst/>
          </a:prstGeom>
        </p:spPr>
      </p:pic>
      <p:sp>
        <p:nvSpPr>
          <p:cNvPr id="11" name="テキスト ボックス 10"/>
          <p:cNvSpPr txBox="1"/>
          <p:nvPr/>
        </p:nvSpPr>
        <p:spPr>
          <a:xfrm>
            <a:off x="6248294" y="6348151"/>
            <a:ext cx="2310465" cy="369332"/>
          </a:xfrm>
          <a:prstGeom prst="rect">
            <a:avLst/>
          </a:prstGeom>
          <a:noFill/>
        </p:spPr>
        <p:txBody>
          <a:bodyPr wrap="square" rtlCol="0">
            <a:spAutoFit/>
          </a:bodyPr>
          <a:lstStyle/>
          <a:p>
            <a:r>
              <a:rPr kumimoji="1" lang="ja-JP" altLang="en-US" b="1" dirty="0">
                <a:solidFill>
                  <a:schemeClr val="bg1">
                    <a:lumMod val="65000"/>
                    <a:lumOff val="35000"/>
                  </a:schemeClr>
                </a:solidFill>
              </a:rPr>
              <a:t>＠</a:t>
            </a:r>
            <a:r>
              <a:rPr kumimoji="1" lang="en-US" altLang="ja-JP" b="1" dirty="0" err="1">
                <a:solidFill>
                  <a:schemeClr val="bg1">
                    <a:lumMod val="65000"/>
                    <a:lumOff val="35000"/>
                  </a:schemeClr>
                </a:solidFill>
              </a:rPr>
              <a:t>MiyazakiArinko</a:t>
            </a:r>
            <a:endParaRPr kumimoji="1" lang="ja-JP" altLang="en-US" b="1" dirty="0">
              <a:solidFill>
                <a:schemeClr val="bg1">
                  <a:lumMod val="65000"/>
                  <a:lumOff val="35000"/>
                </a:schemeClr>
              </a:solidFill>
            </a:endParaRPr>
          </a:p>
        </p:txBody>
      </p:sp>
      <p:sp>
        <p:nvSpPr>
          <p:cNvPr id="13" name="テキスト ボックス 12"/>
          <p:cNvSpPr txBox="1"/>
          <p:nvPr/>
        </p:nvSpPr>
        <p:spPr>
          <a:xfrm>
            <a:off x="39303" y="476672"/>
            <a:ext cx="9036496" cy="990015"/>
          </a:xfrm>
          <a:prstGeom prst="rect">
            <a:avLst/>
          </a:prstGeom>
          <a:noFill/>
        </p:spPr>
        <p:txBody>
          <a:bodyPr wrap="square" rtlCol="0">
            <a:spAutoFit/>
          </a:bodyPr>
          <a:lstStyle/>
          <a:p>
            <a:pPr>
              <a:lnSpc>
                <a:spcPts val="7000"/>
              </a:lnSpc>
            </a:pPr>
            <a:r>
              <a:rPr lang="ja-JP" altLang="en-US" sz="4800" b="1" dirty="0">
                <a:solidFill>
                  <a:schemeClr val="bg1">
                    <a:lumMod val="75000"/>
                    <a:lumOff val="25000"/>
                  </a:schemeClr>
                </a:solidFill>
              </a:rPr>
              <a:t>安心して消費生活を送るために</a:t>
            </a:r>
            <a:r>
              <a:rPr lang="ja-JP" altLang="en-US" sz="4800" b="1" dirty="0">
                <a:solidFill>
                  <a:schemeClr val="bg1">
                    <a:lumMod val="65000"/>
                    <a:lumOff val="35000"/>
                  </a:schemeClr>
                </a:solidFill>
              </a:rPr>
              <a:t>　　　　　</a:t>
            </a:r>
            <a:endParaRPr lang="ja-JP" altLang="en-US" sz="4800" b="1" dirty="0">
              <a:solidFill>
                <a:srgbClr val="0000FF"/>
              </a:solidFill>
            </a:endParaRPr>
          </a:p>
        </p:txBody>
      </p:sp>
      <p:sp>
        <p:nvSpPr>
          <p:cNvPr id="3" name="角丸四角形吹き出し 2"/>
          <p:cNvSpPr/>
          <p:nvPr/>
        </p:nvSpPr>
        <p:spPr>
          <a:xfrm>
            <a:off x="767301" y="2276872"/>
            <a:ext cx="7549115" cy="2604630"/>
          </a:xfrm>
          <a:prstGeom prst="wedgeRoundRectCallout">
            <a:avLst>
              <a:gd name="adj1" fmla="val -41385"/>
              <a:gd name="adj2" fmla="val 80187"/>
              <a:gd name="adj3" fmla="val 16667"/>
            </a:avLst>
          </a:prstGeom>
          <a:solidFill>
            <a:schemeClr val="accent1">
              <a:lumMod val="20000"/>
              <a:lumOff val="80000"/>
            </a:schemeClr>
          </a:solidFill>
          <a:ln w="317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5400" dirty="0">
                <a:solidFill>
                  <a:schemeClr val="bg1">
                    <a:lumMod val="65000"/>
                    <a:lumOff val="35000"/>
                  </a:schemeClr>
                </a:solidFill>
                <a:latin typeface="HGP創英角ﾎﾟｯﾌﾟ体" panose="040B0A00000000000000" pitchFamily="50" charset="-128"/>
                <a:ea typeface="HGP創英角ﾎﾟｯﾌﾟ体" panose="040B0A00000000000000" pitchFamily="50" charset="-128"/>
              </a:rPr>
              <a:t>　正しい販売をしている</a:t>
            </a:r>
            <a:endParaRPr kumimoji="1" lang="en-US" altLang="ja-JP" sz="5400" dirty="0">
              <a:solidFill>
                <a:schemeClr val="bg1">
                  <a:lumMod val="65000"/>
                  <a:lumOff val="35000"/>
                </a:schemeClr>
              </a:solidFill>
              <a:latin typeface="HGP創英角ﾎﾟｯﾌﾟ体" panose="040B0A00000000000000" pitchFamily="50" charset="-128"/>
              <a:ea typeface="HGP創英角ﾎﾟｯﾌﾟ体" panose="040B0A00000000000000" pitchFamily="50" charset="-128"/>
            </a:endParaRPr>
          </a:p>
          <a:p>
            <a:r>
              <a:rPr kumimoji="1" lang="ja-JP" altLang="en-US" sz="5400" dirty="0">
                <a:solidFill>
                  <a:schemeClr val="bg1">
                    <a:lumMod val="65000"/>
                    <a:lumOff val="35000"/>
                  </a:schemeClr>
                </a:solidFill>
                <a:latin typeface="HGP創英角ﾎﾟｯﾌﾟ体" panose="040B0A00000000000000" pitchFamily="50" charset="-128"/>
                <a:ea typeface="HGP創英角ﾎﾟｯﾌﾟ体" panose="040B0A00000000000000" pitchFamily="50" charset="-128"/>
              </a:rPr>
              <a:t>　業者を選ぼう！</a:t>
            </a:r>
          </a:p>
        </p:txBody>
      </p:sp>
    </p:spTree>
    <p:extLst>
      <p:ext uri="{BB962C8B-B14F-4D97-AF65-F5344CB8AC3E}">
        <p14:creationId xmlns:p14="http://schemas.microsoft.com/office/powerpoint/2010/main" val="1804884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996" y="5744611"/>
            <a:ext cx="1047628" cy="1025993"/>
          </a:xfrm>
          <a:prstGeom prst="rect">
            <a:avLst/>
          </a:prstGeom>
        </p:spPr>
      </p:pic>
      <p:sp>
        <p:nvSpPr>
          <p:cNvPr id="6" name="テキスト ボックス 5"/>
          <p:cNvSpPr txBox="1"/>
          <p:nvPr/>
        </p:nvSpPr>
        <p:spPr>
          <a:xfrm>
            <a:off x="1685471" y="6361541"/>
            <a:ext cx="2238457" cy="369332"/>
          </a:xfrm>
          <a:prstGeom prst="rect">
            <a:avLst/>
          </a:prstGeom>
          <a:noFill/>
          <a:ln>
            <a:solidFill>
              <a:schemeClr val="bg1">
                <a:lumMod val="65000"/>
                <a:lumOff val="35000"/>
              </a:schemeClr>
            </a:solidFill>
          </a:ln>
        </p:spPr>
        <p:txBody>
          <a:bodyPr wrap="square" rtlCol="0">
            <a:spAutoFit/>
          </a:bodyPr>
          <a:lstStyle/>
          <a:p>
            <a:r>
              <a:rPr kumimoji="1" lang="ja-JP" altLang="en-US" b="1" dirty="0">
                <a:solidFill>
                  <a:schemeClr val="bg1">
                    <a:lumMod val="65000"/>
                    <a:lumOff val="35000"/>
                  </a:schemeClr>
                </a:solidFill>
              </a:rPr>
              <a:t>こんなのアリ！？</a:t>
            </a:r>
          </a:p>
        </p:txBody>
      </p:sp>
      <p:sp>
        <p:nvSpPr>
          <p:cNvPr id="7" name="テキスト ボックス 6"/>
          <p:cNvSpPr txBox="1"/>
          <p:nvPr/>
        </p:nvSpPr>
        <p:spPr>
          <a:xfrm>
            <a:off x="3923928" y="6361541"/>
            <a:ext cx="759834" cy="369332"/>
          </a:xfrm>
          <a:prstGeom prst="rect">
            <a:avLst/>
          </a:prstGeom>
          <a:solidFill>
            <a:schemeClr val="tx1"/>
          </a:solidFill>
          <a:ln>
            <a:solidFill>
              <a:schemeClr val="bg1"/>
            </a:solidFill>
          </a:ln>
        </p:spPr>
        <p:txBody>
          <a:bodyPr wrap="square" rtlCol="0">
            <a:spAutoFit/>
          </a:bodyPr>
          <a:lstStyle/>
          <a:p>
            <a:r>
              <a:rPr lang="en-US" altLang="ja-JP" b="1" dirty="0">
                <a:solidFill>
                  <a:schemeClr val="tx2">
                    <a:lumMod val="25000"/>
                  </a:schemeClr>
                </a:solidFill>
              </a:rPr>
              <a:t> </a:t>
            </a:r>
            <a:r>
              <a:rPr lang="ja-JP" altLang="en-US" b="1" dirty="0">
                <a:solidFill>
                  <a:schemeClr val="tx2">
                    <a:lumMod val="25000"/>
                  </a:schemeClr>
                </a:solidFill>
              </a:rPr>
              <a:t>検索</a:t>
            </a:r>
            <a:endParaRPr kumimoji="1" lang="ja-JP" altLang="en-US" b="1" dirty="0">
              <a:solidFill>
                <a:schemeClr val="tx2">
                  <a:lumMod val="25000"/>
                </a:schemeClr>
              </a:solidFill>
            </a:endParaRPr>
          </a:p>
        </p:txBody>
      </p:sp>
      <p:sp>
        <p:nvSpPr>
          <p:cNvPr id="8" name="左矢印 7"/>
          <p:cNvSpPr/>
          <p:nvPr/>
        </p:nvSpPr>
        <p:spPr>
          <a:xfrm rot="1219008">
            <a:off x="4613044" y="6441528"/>
            <a:ext cx="288032" cy="2880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51358" y="6379620"/>
            <a:ext cx="432048" cy="351253"/>
          </a:xfrm>
          <a:prstGeom prst="rect">
            <a:avLst/>
          </a:prstGeom>
        </p:spPr>
      </p:pic>
      <p:sp>
        <p:nvSpPr>
          <p:cNvPr id="11" name="テキスト ボックス 10"/>
          <p:cNvSpPr txBox="1"/>
          <p:nvPr/>
        </p:nvSpPr>
        <p:spPr>
          <a:xfrm>
            <a:off x="6248294" y="6348151"/>
            <a:ext cx="2310465" cy="369332"/>
          </a:xfrm>
          <a:prstGeom prst="rect">
            <a:avLst/>
          </a:prstGeom>
          <a:noFill/>
        </p:spPr>
        <p:txBody>
          <a:bodyPr wrap="square" rtlCol="0">
            <a:spAutoFit/>
          </a:bodyPr>
          <a:lstStyle/>
          <a:p>
            <a:r>
              <a:rPr kumimoji="1" lang="ja-JP" altLang="en-US" b="1" dirty="0">
                <a:solidFill>
                  <a:schemeClr val="bg1">
                    <a:lumMod val="65000"/>
                    <a:lumOff val="35000"/>
                  </a:schemeClr>
                </a:solidFill>
              </a:rPr>
              <a:t>＠</a:t>
            </a:r>
            <a:r>
              <a:rPr kumimoji="1" lang="en-US" altLang="ja-JP" b="1" dirty="0" err="1">
                <a:solidFill>
                  <a:schemeClr val="bg1">
                    <a:lumMod val="65000"/>
                    <a:lumOff val="35000"/>
                  </a:schemeClr>
                </a:solidFill>
              </a:rPr>
              <a:t>MiyazakiArinko</a:t>
            </a:r>
            <a:endParaRPr kumimoji="1" lang="ja-JP" altLang="en-US" b="1" dirty="0">
              <a:solidFill>
                <a:schemeClr val="bg1">
                  <a:lumMod val="65000"/>
                  <a:lumOff val="35000"/>
                </a:schemeClr>
              </a:solidFill>
            </a:endParaRPr>
          </a:p>
        </p:txBody>
      </p:sp>
      <p:pic>
        <p:nvPicPr>
          <p:cNvPr id="1026" name="Picture 2" descr="D:\アリンコ画像関係\消費生活センター_キャラクター\JPG\アリンシュタイン\アリンシュタイン_0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288702" y="2239090"/>
            <a:ext cx="2736304" cy="3423540"/>
          </a:xfrm>
          <a:prstGeom prst="rect">
            <a:avLst/>
          </a:prstGeom>
          <a:noFill/>
          <a:extLst>
            <a:ext uri="{909E8E84-426E-40DD-AFC4-6F175D3DCCD1}">
              <a14:hiddenFill xmlns:a14="http://schemas.microsoft.com/office/drawing/2010/main">
                <a:solidFill>
                  <a:srgbClr val="FFFFFF"/>
                </a:solidFill>
              </a14:hiddenFill>
            </a:ext>
          </a:extLst>
        </p:spPr>
      </p:pic>
      <p:sp>
        <p:nvSpPr>
          <p:cNvPr id="2" name="角丸四角形吹き出し 1"/>
          <p:cNvSpPr/>
          <p:nvPr/>
        </p:nvSpPr>
        <p:spPr>
          <a:xfrm>
            <a:off x="139996" y="1628800"/>
            <a:ext cx="6108298" cy="2808312"/>
          </a:xfrm>
          <a:prstGeom prst="wedgeRoundRectCallout">
            <a:avLst>
              <a:gd name="adj1" fmla="val 55817"/>
              <a:gd name="adj2" fmla="val 32532"/>
              <a:gd name="adj3" fmla="val 16667"/>
            </a:avLst>
          </a:prstGeom>
          <a:solidFill>
            <a:schemeClr val="accent1">
              <a:lumMod val="20000"/>
              <a:lumOff val="80000"/>
            </a:schemeClr>
          </a:solidFill>
          <a:ln w="317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807826" y="2492896"/>
            <a:ext cx="4134295" cy="369332"/>
          </a:xfrm>
          <a:prstGeom prst="rect">
            <a:avLst/>
          </a:prstGeom>
          <a:noFill/>
        </p:spPr>
        <p:txBody>
          <a:bodyPr wrap="square" rtlCol="0">
            <a:spAutoFit/>
          </a:bodyPr>
          <a:lstStyle/>
          <a:p>
            <a:endParaRPr kumimoji="1" lang="ja-JP" altLang="en-US" dirty="0"/>
          </a:p>
        </p:txBody>
      </p:sp>
      <p:sp>
        <p:nvSpPr>
          <p:cNvPr id="4" name="テキスト ボックス 3"/>
          <p:cNvSpPr txBox="1"/>
          <p:nvPr/>
        </p:nvSpPr>
        <p:spPr>
          <a:xfrm>
            <a:off x="226424" y="1878794"/>
            <a:ext cx="6068782" cy="2308324"/>
          </a:xfrm>
          <a:prstGeom prst="rect">
            <a:avLst/>
          </a:prstGeom>
          <a:noFill/>
        </p:spPr>
        <p:txBody>
          <a:bodyPr wrap="square" rtlCol="0">
            <a:spAutoFit/>
          </a:bodyPr>
          <a:lstStyle/>
          <a:p>
            <a:r>
              <a:rPr lang="ja-JP" altLang="en-US" sz="4800" dirty="0">
                <a:solidFill>
                  <a:schemeClr val="bg1">
                    <a:lumMod val="65000"/>
                    <a:lumOff val="35000"/>
                  </a:schemeClr>
                </a:solidFill>
                <a:latin typeface="HGP創英角ﾎﾟｯﾌﾟ体" panose="040B0A00000000000000" pitchFamily="50" charset="-128"/>
                <a:ea typeface="HGP創英角ﾎﾟｯﾌﾟ体" panose="040B0A00000000000000" pitchFamily="50" charset="-128"/>
              </a:rPr>
              <a:t>今日の話は</a:t>
            </a:r>
            <a:endParaRPr lang="en-US" altLang="ja-JP" sz="4800" dirty="0">
              <a:solidFill>
                <a:schemeClr val="bg1">
                  <a:lumMod val="65000"/>
                  <a:lumOff val="35000"/>
                </a:schemeClr>
              </a:solidFill>
              <a:latin typeface="HGP創英角ﾎﾟｯﾌﾟ体" panose="040B0A00000000000000" pitchFamily="50" charset="-128"/>
              <a:ea typeface="HGP創英角ﾎﾟｯﾌﾟ体" panose="040B0A00000000000000" pitchFamily="50" charset="-128"/>
            </a:endParaRPr>
          </a:p>
          <a:p>
            <a:r>
              <a:rPr lang="ja-JP" altLang="en-US" sz="4800" dirty="0">
                <a:solidFill>
                  <a:schemeClr val="bg1">
                    <a:lumMod val="65000"/>
                    <a:lumOff val="35000"/>
                  </a:schemeClr>
                </a:solidFill>
                <a:latin typeface="HGP創英角ﾎﾟｯﾌﾟ体" panose="040B0A00000000000000" pitchFamily="50" charset="-128"/>
                <a:ea typeface="HGP創英角ﾎﾟｯﾌﾟ体" panose="040B0A00000000000000" pitchFamily="50" charset="-128"/>
              </a:rPr>
              <a:t>よく分かったかな？</a:t>
            </a:r>
            <a:endParaRPr lang="en-US" altLang="ja-JP" sz="4800" dirty="0">
              <a:solidFill>
                <a:schemeClr val="bg1">
                  <a:lumMod val="65000"/>
                  <a:lumOff val="35000"/>
                </a:schemeClr>
              </a:solidFill>
              <a:latin typeface="HGP創英角ﾎﾟｯﾌﾟ体" panose="040B0A00000000000000" pitchFamily="50" charset="-128"/>
              <a:ea typeface="HGP創英角ﾎﾟｯﾌﾟ体" panose="040B0A00000000000000" pitchFamily="50" charset="-128"/>
            </a:endParaRPr>
          </a:p>
          <a:p>
            <a:r>
              <a:rPr lang="ja-JP" altLang="en-US" sz="4800" dirty="0">
                <a:solidFill>
                  <a:schemeClr val="bg1">
                    <a:lumMod val="65000"/>
                    <a:lumOff val="35000"/>
                  </a:schemeClr>
                </a:solidFill>
                <a:latin typeface="HGP創英角ﾎﾟｯﾌﾟ体" panose="040B0A00000000000000" pitchFamily="50" charset="-128"/>
                <a:ea typeface="HGP創英角ﾎﾟｯﾌﾟ体" panose="040B0A00000000000000" pitchFamily="50" charset="-128"/>
              </a:rPr>
              <a:t>では、最後にもう一度。</a:t>
            </a:r>
            <a:endParaRPr kumimoji="1" lang="ja-JP" altLang="en-US" sz="4800" dirty="0">
              <a:solidFill>
                <a:schemeClr val="bg1">
                  <a:lumMod val="65000"/>
                  <a:lumOff val="35000"/>
                </a:schemeClr>
              </a:solidFill>
              <a:latin typeface="HGP創英角ﾎﾟｯﾌﾟ体" panose="040B0A00000000000000" pitchFamily="50" charset="-128"/>
              <a:ea typeface="HGP創英角ﾎﾟｯﾌﾟ体" panose="040B0A00000000000000" pitchFamily="50" charset="-128"/>
            </a:endParaRPr>
          </a:p>
        </p:txBody>
      </p:sp>
    </p:spTree>
    <p:extLst>
      <p:ext uri="{BB962C8B-B14F-4D97-AF65-F5344CB8AC3E}">
        <p14:creationId xmlns:p14="http://schemas.microsoft.com/office/powerpoint/2010/main" val="15922505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996" y="5674090"/>
            <a:ext cx="1119636" cy="1096514"/>
          </a:xfrm>
          <a:prstGeom prst="rect">
            <a:avLst/>
          </a:prstGeom>
        </p:spPr>
      </p:pic>
      <p:sp>
        <p:nvSpPr>
          <p:cNvPr id="6" name="テキスト ボックス 5"/>
          <p:cNvSpPr txBox="1"/>
          <p:nvPr/>
        </p:nvSpPr>
        <p:spPr>
          <a:xfrm>
            <a:off x="1685471" y="6361541"/>
            <a:ext cx="2238457" cy="369332"/>
          </a:xfrm>
          <a:prstGeom prst="rect">
            <a:avLst/>
          </a:prstGeom>
          <a:noFill/>
          <a:ln>
            <a:solidFill>
              <a:schemeClr val="bg1">
                <a:lumMod val="65000"/>
                <a:lumOff val="35000"/>
              </a:schemeClr>
            </a:solidFill>
          </a:ln>
        </p:spPr>
        <p:txBody>
          <a:bodyPr wrap="square" rtlCol="0">
            <a:spAutoFit/>
          </a:bodyPr>
          <a:lstStyle/>
          <a:p>
            <a:r>
              <a:rPr kumimoji="1" lang="ja-JP" altLang="en-US" b="1" dirty="0">
                <a:solidFill>
                  <a:schemeClr val="bg1">
                    <a:lumMod val="65000"/>
                    <a:lumOff val="35000"/>
                  </a:schemeClr>
                </a:solidFill>
              </a:rPr>
              <a:t>こんなのアリ！？</a:t>
            </a:r>
          </a:p>
        </p:txBody>
      </p:sp>
      <p:sp>
        <p:nvSpPr>
          <p:cNvPr id="7" name="テキスト ボックス 6"/>
          <p:cNvSpPr txBox="1"/>
          <p:nvPr/>
        </p:nvSpPr>
        <p:spPr>
          <a:xfrm>
            <a:off x="3923928" y="6361541"/>
            <a:ext cx="759834" cy="369332"/>
          </a:xfrm>
          <a:prstGeom prst="rect">
            <a:avLst/>
          </a:prstGeom>
          <a:solidFill>
            <a:schemeClr val="tx1"/>
          </a:solidFill>
          <a:ln>
            <a:solidFill>
              <a:schemeClr val="bg1"/>
            </a:solidFill>
          </a:ln>
        </p:spPr>
        <p:txBody>
          <a:bodyPr wrap="square" rtlCol="0">
            <a:spAutoFit/>
          </a:bodyPr>
          <a:lstStyle/>
          <a:p>
            <a:r>
              <a:rPr lang="en-US" altLang="ja-JP" b="1" dirty="0">
                <a:solidFill>
                  <a:schemeClr val="tx2">
                    <a:lumMod val="25000"/>
                  </a:schemeClr>
                </a:solidFill>
              </a:rPr>
              <a:t> </a:t>
            </a:r>
            <a:r>
              <a:rPr lang="ja-JP" altLang="en-US" b="1" dirty="0">
                <a:solidFill>
                  <a:schemeClr val="tx2">
                    <a:lumMod val="25000"/>
                  </a:schemeClr>
                </a:solidFill>
              </a:rPr>
              <a:t>検索</a:t>
            </a:r>
            <a:endParaRPr kumimoji="1" lang="ja-JP" altLang="en-US" b="1" dirty="0">
              <a:solidFill>
                <a:schemeClr val="tx2">
                  <a:lumMod val="25000"/>
                </a:schemeClr>
              </a:solidFill>
            </a:endParaRPr>
          </a:p>
        </p:txBody>
      </p:sp>
      <p:sp>
        <p:nvSpPr>
          <p:cNvPr id="8" name="左矢印 7"/>
          <p:cNvSpPr/>
          <p:nvPr/>
        </p:nvSpPr>
        <p:spPr>
          <a:xfrm rot="1219008">
            <a:off x="4613044" y="6441528"/>
            <a:ext cx="288032" cy="2880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51358" y="6379620"/>
            <a:ext cx="432048" cy="351253"/>
          </a:xfrm>
          <a:prstGeom prst="rect">
            <a:avLst/>
          </a:prstGeom>
        </p:spPr>
      </p:pic>
      <p:sp>
        <p:nvSpPr>
          <p:cNvPr id="11" name="テキスト ボックス 10"/>
          <p:cNvSpPr txBox="1"/>
          <p:nvPr/>
        </p:nvSpPr>
        <p:spPr>
          <a:xfrm>
            <a:off x="6248294" y="6348151"/>
            <a:ext cx="2310465" cy="369332"/>
          </a:xfrm>
          <a:prstGeom prst="rect">
            <a:avLst/>
          </a:prstGeom>
          <a:noFill/>
        </p:spPr>
        <p:txBody>
          <a:bodyPr wrap="square" rtlCol="0">
            <a:spAutoFit/>
          </a:bodyPr>
          <a:lstStyle/>
          <a:p>
            <a:r>
              <a:rPr kumimoji="1" lang="ja-JP" altLang="en-US" b="1" dirty="0">
                <a:solidFill>
                  <a:schemeClr val="bg1">
                    <a:lumMod val="65000"/>
                    <a:lumOff val="35000"/>
                  </a:schemeClr>
                </a:solidFill>
              </a:rPr>
              <a:t>＠</a:t>
            </a:r>
            <a:r>
              <a:rPr kumimoji="1" lang="en-US" altLang="ja-JP" b="1" dirty="0" err="1">
                <a:solidFill>
                  <a:schemeClr val="bg1">
                    <a:lumMod val="65000"/>
                    <a:lumOff val="35000"/>
                  </a:schemeClr>
                </a:solidFill>
              </a:rPr>
              <a:t>MiyazakiArinko</a:t>
            </a:r>
            <a:endParaRPr kumimoji="1" lang="ja-JP" altLang="en-US" b="1" dirty="0">
              <a:solidFill>
                <a:schemeClr val="bg1">
                  <a:lumMod val="65000"/>
                  <a:lumOff val="35000"/>
                </a:schemeClr>
              </a:solidFill>
            </a:endParaRPr>
          </a:p>
        </p:txBody>
      </p:sp>
      <p:sp>
        <p:nvSpPr>
          <p:cNvPr id="15" name="テキスト ボックス 14"/>
          <p:cNvSpPr txBox="1"/>
          <p:nvPr/>
        </p:nvSpPr>
        <p:spPr>
          <a:xfrm>
            <a:off x="-108520" y="1196752"/>
            <a:ext cx="9144000" cy="3693319"/>
          </a:xfrm>
          <a:prstGeom prst="rect">
            <a:avLst/>
          </a:prstGeom>
          <a:noFill/>
        </p:spPr>
        <p:txBody>
          <a:bodyPr wrap="square" rtlCol="0">
            <a:spAutoFit/>
          </a:bodyPr>
          <a:lstStyle/>
          <a:p>
            <a:r>
              <a:rPr lang="ja-JP" altLang="en-US" sz="6000" b="1" dirty="0">
                <a:solidFill>
                  <a:schemeClr val="bg1">
                    <a:lumMod val="65000"/>
                    <a:lumOff val="35000"/>
                  </a:schemeClr>
                </a:solidFill>
              </a:rPr>
              <a:t>　「こんなのアリ！？」</a:t>
            </a:r>
            <a:endParaRPr lang="en-US" altLang="ja-JP" sz="6000" b="1" dirty="0">
              <a:solidFill>
                <a:schemeClr val="bg1">
                  <a:lumMod val="65000"/>
                  <a:lumOff val="35000"/>
                </a:schemeClr>
              </a:solidFill>
            </a:endParaRPr>
          </a:p>
          <a:p>
            <a:r>
              <a:rPr lang="ja-JP" altLang="en-US" sz="6000" b="1" dirty="0">
                <a:solidFill>
                  <a:schemeClr val="bg1">
                    <a:lumMod val="65000"/>
                    <a:lumOff val="35000"/>
                  </a:schemeClr>
                </a:solidFill>
              </a:rPr>
              <a:t>　と思ったら、</a:t>
            </a:r>
            <a:endParaRPr lang="en-US" altLang="ja-JP" sz="6000" b="1" dirty="0">
              <a:solidFill>
                <a:schemeClr val="bg1">
                  <a:lumMod val="65000"/>
                  <a:lumOff val="35000"/>
                </a:schemeClr>
              </a:solidFill>
            </a:endParaRPr>
          </a:p>
          <a:p>
            <a:r>
              <a:rPr lang="ja-JP" altLang="en-US" sz="6000" b="1" dirty="0">
                <a:solidFill>
                  <a:schemeClr val="bg1">
                    <a:lumMod val="65000"/>
                    <a:lumOff val="35000"/>
                  </a:schemeClr>
                </a:solidFill>
              </a:rPr>
              <a:t>　消費生活センターへ</a:t>
            </a:r>
            <a:endParaRPr lang="en-US" altLang="ja-JP" sz="6000" b="1" dirty="0">
              <a:solidFill>
                <a:schemeClr val="bg1">
                  <a:lumMod val="65000"/>
                  <a:lumOff val="35000"/>
                </a:schemeClr>
              </a:solidFill>
            </a:endParaRPr>
          </a:p>
          <a:p>
            <a:r>
              <a:rPr lang="ja-JP" altLang="en-US" sz="5400" b="1" dirty="0">
                <a:solidFill>
                  <a:schemeClr val="bg1">
                    <a:lumMod val="65000"/>
                    <a:lumOff val="35000"/>
                  </a:schemeClr>
                </a:solidFill>
              </a:rPr>
              <a:t>　　　　　　　　　　</a:t>
            </a:r>
            <a:endParaRPr lang="en-US" altLang="ja-JP" sz="6000" b="1" dirty="0">
              <a:solidFill>
                <a:schemeClr val="bg1">
                  <a:lumMod val="65000"/>
                  <a:lumOff val="35000"/>
                </a:schemeClr>
              </a:solidFill>
            </a:endParaRPr>
          </a:p>
        </p:txBody>
      </p:sp>
      <p:pic>
        <p:nvPicPr>
          <p:cNvPr id="19" name="Picture 3" descr="アリジーゴク_1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72200" y="4011560"/>
            <a:ext cx="2531789" cy="2336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円/楕円 1"/>
          <p:cNvSpPr/>
          <p:nvPr/>
        </p:nvSpPr>
        <p:spPr>
          <a:xfrm>
            <a:off x="323528" y="4190615"/>
            <a:ext cx="3176744" cy="1289648"/>
          </a:xfrm>
          <a:prstGeom prst="ellipse">
            <a:avLst/>
          </a:prstGeom>
          <a:solidFill>
            <a:schemeClr val="accent1">
              <a:lumMod val="40000"/>
              <a:lumOff val="6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b="1" dirty="0">
                <a:solidFill>
                  <a:schemeClr val="bg1">
                    <a:lumMod val="65000"/>
                    <a:lumOff val="35000"/>
                  </a:schemeClr>
                </a:solidFill>
              </a:rPr>
              <a:t>秘密厳守</a:t>
            </a:r>
          </a:p>
        </p:txBody>
      </p:sp>
      <p:sp>
        <p:nvSpPr>
          <p:cNvPr id="12" name="円/楕円 11"/>
          <p:cNvSpPr/>
          <p:nvPr/>
        </p:nvSpPr>
        <p:spPr>
          <a:xfrm>
            <a:off x="3708296" y="4947134"/>
            <a:ext cx="2359086" cy="1169431"/>
          </a:xfrm>
          <a:prstGeom prst="ellipse">
            <a:avLst/>
          </a:prstGeom>
          <a:solidFill>
            <a:schemeClr val="accent1">
              <a:lumMod val="40000"/>
              <a:lumOff val="6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b="1" dirty="0">
                <a:solidFill>
                  <a:schemeClr val="bg1">
                    <a:lumMod val="65000"/>
                    <a:lumOff val="35000"/>
                  </a:schemeClr>
                </a:solidFill>
              </a:rPr>
              <a:t>無料</a:t>
            </a:r>
          </a:p>
        </p:txBody>
      </p:sp>
    </p:spTree>
    <p:extLst>
      <p:ext uri="{BB962C8B-B14F-4D97-AF65-F5344CB8AC3E}">
        <p14:creationId xmlns:p14="http://schemas.microsoft.com/office/powerpoint/2010/main" val="40160266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アリンコ画像関係\消費生活センター_キャラクター\JPG\アリンコ\アリンコ_06.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06577" y="2636912"/>
            <a:ext cx="2137423" cy="3615155"/>
          </a:xfrm>
          <a:prstGeom prst="rect">
            <a:avLst/>
          </a:prstGeom>
          <a:noFill/>
          <a:extLst>
            <a:ext uri="{909E8E84-426E-40DD-AFC4-6F175D3DCCD1}">
              <a14:hiddenFill xmlns:a14="http://schemas.microsoft.com/office/drawing/2010/main">
                <a:solidFill>
                  <a:srgbClr val="FFFFFF"/>
                </a:solidFill>
              </a14:hiddenFill>
            </a:ext>
          </a:extLst>
        </p:spPr>
      </p:pic>
      <p:sp>
        <p:nvSpPr>
          <p:cNvPr id="6" name="テキスト ボックス 5"/>
          <p:cNvSpPr txBox="1"/>
          <p:nvPr/>
        </p:nvSpPr>
        <p:spPr>
          <a:xfrm>
            <a:off x="1685471" y="6361541"/>
            <a:ext cx="2238457" cy="369332"/>
          </a:xfrm>
          <a:prstGeom prst="rect">
            <a:avLst/>
          </a:prstGeom>
          <a:noFill/>
          <a:ln>
            <a:solidFill>
              <a:schemeClr val="bg1">
                <a:lumMod val="65000"/>
                <a:lumOff val="35000"/>
              </a:schemeClr>
            </a:solidFill>
          </a:ln>
        </p:spPr>
        <p:txBody>
          <a:bodyPr wrap="square" rtlCol="0">
            <a:spAutoFit/>
          </a:bodyPr>
          <a:lstStyle/>
          <a:p>
            <a:r>
              <a:rPr kumimoji="1" lang="ja-JP" altLang="en-US" b="1" dirty="0">
                <a:solidFill>
                  <a:schemeClr val="bg1">
                    <a:lumMod val="65000"/>
                    <a:lumOff val="35000"/>
                  </a:schemeClr>
                </a:solidFill>
              </a:rPr>
              <a:t>こんなのアリ！？</a:t>
            </a:r>
          </a:p>
        </p:txBody>
      </p:sp>
      <p:sp>
        <p:nvSpPr>
          <p:cNvPr id="7" name="テキスト ボックス 6"/>
          <p:cNvSpPr txBox="1"/>
          <p:nvPr/>
        </p:nvSpPr>
        <p:spPr>
          <a:xfrm>
            <a:off x="3923928" y="6361541"/>
            <a:ext cx="759834" cy="369332"/>
          </a:xfrm>
          <a:prstGeom prst="rect">
            <a:avLst/>
          </a:prstGeom>
          <a:solidFill>
            <a:schemeClr val="tx1"/>
          </a:solidFill>
          <a:ln>
            <a:solidFill>
              <a:schemeClr val="bg1"/>
            </a:solidFill>
          </a:ln>
        </p:spPr>
        <p:txBody>
          <a:bodyPr wrap="square" rtlCol="0">
            <a:spAutoFit/>
          </a:bodyPr>
          <a:lstStyle/>
          <a:p>
            <a:r>
              <a:rPr lang="en-US" altLang="ja-JP" b="1" dirty="0">
                <a:solidFill>
                  <a:schemeClr val="tx2">
                    <a:lumMod val="25000"/>
                  </a:schemeClr>
                </a:solidFill>
              </a:rPr>
              <a:t> </a:t>
            </a:r>
            <a:r>
              <a:rPr lang="ja-JP" altLang="en-US" b="1" dirty="0">
                <a:solidFill>
                  <a:schemeClr val="tx2">
                    <a:lumMod val="25000"/>
                  </a:schemeClr>
                </a:solidFill>
              </a:rPr>
              <a:t>検索</a:t>
            </a:r>
            <a:endParaRPr kumimoji="1" lang="ja-JP" altLang="en-US" b="1" dirty="0">
              <a:solidFill>
                <a:schemeClr val="tx2">
                  <a:lumMod val="25000"/>
                </a:schemeClr>
              </a:solidFill>
            </a:endParaRPr>
          </a:p>
        </p:txBody>
      </p:sp>
      <p:sp>
        <p:nvSpPr>
          <p:cNvPr id="8" name="左矢印 7"/>
          <p:cNvSpPr/>
          <p:nvPr/>
        </p:nvSpPr>
        <p:spPr>
          <a:xfrm rot="1219008">
            <a:off x="4613044" y="6441528"/>
            <a:ext cx="288032" cy="2880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51358" y="6379620"/>
            <a:ext cx="432048" cy="351253"/>
          </a:xfrm>
          <a:prstGeom prst="rect">
            <a:avLst/>
          </a:prstGeom>
        </p:spPr>
      </p:pic>
      <p:sp>
        <p:nvSpPr>
          <p:cNvPr id="11" name="テキスト ボックス 10"/>
          <p:cNvSpPr txBox="1"/>
          <p:nvPr/>
        </p:nvSpPr>
        <p:spPr>
          <a:xfrm>
            <a:off x="6248294" y="6348151"/>
            <a:ext cx="2310465" cy="369332"/>
          </a:xfrm>
          <a:prstGeom prst="rect">
            <a:avLst/>
          </a:prstGeom>
          <a:noFill/>
        </p:spPr>
        <p:txBody>
          <a:bodyPr wrap="square" rtlCol="0">
            <a:spAutoFit/>
          </a:bodyPr>
          <a:lstStyle/>
          <a:p>
            <a:r>
              <a:rPr kumimoji="1" lang="ja-JP" altLang="en-US" b="1" dirty="0">
                <a:solidFill>
                  <a:schemeClr val="bg1">
                    <a:lumMod val="65000"/>
                    <a:lumOff val="35000"/>
                  </a:schemeClr>
                </a:solidFill>
              </a:rPr>
              <a:t>＠</a:t>
            </a:r>
            <a:r>
              <a:rPr kumimoji="1" lang="en-US" altLang="ja-JP" b="1" dirty="0" err="1">
                <a:solidFill>
                  <a:schemeClr val="bg1">
                    <a:lumMod val="65000"/>
                    <a:lumOff val="35000"/>
                  </a:schemeClr>
                </a:solidFill>
              </a:rPr>
              <a:t>MiyazakiArinko</a:t>
            </a:r>
            <a:endParaRPr kumimoji="1" lang="ja-JP" altLang="en-US" b="1" dirty="0">
              <a:solidFill>
                <a:schemeClr val="bg1">
                  <a:lumMod val="65000"/>
                  <a:lumOff val="35000"/>
                </a:schemeClr>
              </a:solidFill>
            </a:endParaRPr>
          </a:p>
        </p:txBody>
      </p:sp>
      <p:sp>
        <p:nvSpPr>
          <p:cNvPr id="19" name="テキスト ボックス 18"/>
          <p:cNvSpPr txBox="1"/>
          <p:nvPr/>
        </p:nvSpPr>
        <p:spPr>
          <a:xfrm>
            <a:off x="251520" y="1484784"/>
            <a:ext cx="7004533" cy="3724096"/>
          </a:xfrm>
          <a:prstGeom prst="rect">
            <a:avLst/>
          </a:prstGeom>
          <a:noFill/>
        </p:spPr>
        <p:txBody>
          <a:bodyPr wrap="square" rtlCol="0">
            <a:spAutoFit/>
          </a:bodyPr>
          <a:lstStyle/>
          <a:p>
            <a:r>
              <a:rPr lang="ja-JP" altLang="en-US" sz="5400" b="1" dirty="0">
                <a:solidFill>
                  <a:schemeClr val="accent2">
                    <a:lumMod val="60000"/>
                    <a:lumOff val="40000"/>
                  </a:schemeClr>
                </a:solidFill>
              </a:rPr>
              <a:t>　</a:t>
            </a:r>
            <a:r>
              <a:rPr lang="ja-JP" altLang="en-US" sz="5400" dirty="0">
                <a:solidFill>
                  <a:schemeClr val="accent2">
                    <a:lumMod val="60000"/>
                    <a:lumOff val="40000"/>
                  </a:schemeClr>
                </a:solidFill>
                <a:latin typeface="HGP創英角ﾎﾟｯﾌﾟ体" panose="040B0A00000000000000" pitchFamily="50" charset="-128"/>
                <a:ea typeface="HGP創英角ﾎﾟｯﾌﾟ体" panose="040B0A00000000000000" pitchFamily="50" charset="-128"/>
              </a:rPr>
              <a:t>かしこい消費者とは</a:t>
            </a:r>
            <a:endParaRPr lang="en-US" altLang="ja-JP" sz="5400" dirty="0">
              <a:solidFill>
                <a:schemeClr val="accent2">
                  <a:lumMod val="60000"/>
                  <a:lumOff val="40000"/>
                </a:schemeClr>
              </a:solidFill>
              <a:latin typeface="HGP創英角ﾎﾟｯﾌﾟ体" panose="040B0A00000000000000" pitchFamily="50" charset="-128"/>
              <a:ea typeface="HGP創英角ﾎﾟｯﾌﾟ体" panose="040B0A00000000000000" pitchFamily="50" charset="-128"/>
            </a:endParaRPr>
          </a:p>
          <a:p>
            <a:r>
              <a:rPr lang="ja-JP" altLang="en-US" sz="5400" dirty="0">
                <a:solidFill>
                  <a:schemeClr val="accent2">
                    <a:lumMod val="60000"/>
                    <a:lumOff val="40000"/>
                  </a:schemeClr>
                </a:solidFill>
                <a:latin typeface="HGP創英角ﾎﾟｯﾌﾟ体" panose="040B0A00000000000000" pitchFamily="50" charset="-128"/>
                <a:ea typeface="HGP創英角ﾎﾟｯﾌﾟ体" panose="040B0A00000000000000" pitchFamily="50" charset="-128"/>
              </a:rPr>
              <a:t>どんな人か、少し分かってきたかな？</a:t>
            </a:r>
            <a:endParaRPr lang="en-US" altLang="ja-JP" sz="5400" dirty="0">
              <a:solidFill>
                <a:schemeClr val="accent2">
                  <a:lumMod val="60000"/>
                  <a:lumOff val="40000"/>
                </a:schemeClr>
              </a:solidFill>
              <a:latin typeface="HGP創英角ﾎﾟｯﾌﾟ体" panose="040B0A00000000000000" pitchFamily="50" charset="-128"/>
              <a:ea typeface="HGP創英角ﾎﾟｯﾌﾟ体" panose="040B0A00000000000000" pitchFamily="50" charset="-128"/>
            </a:endParaRPr>
          </a:p>
          <a:p>
            <a:pPr>
              <a:lnSpc>
                <a:spcPts val="2400"/>
              </a:lnSpc>
            </a:pPr>
            <a:endParaRPr lang="en-US" altLang="ja-JP" sz="5400" dirty="0">
              <a:solidFill>
                <a:schemeClr val="bg1">
                  <a:lumMod val="65000"/>
                  <a:lumOff val="35000"/>
                </a:schemeClr>
              </a:solidFill>
              <a:latin typeface="HGP創英角ﾎﾟｯﾌﾟ体" panose="040B0A00000000000000" pitchFamily="50" charset="-128"/>
              <a:ea typeface="HGP創英角ﾎﾟｯﾌﾟ体" panose="040B0A00000000000000" pitchFamily="50" charset="-128"/>
            </a:endParaRPr>
          </a:p>
          <a:p>
            <a:endParaRPr lang="ja-JP" altLang="en-US" sz="5400" b="1" dirty="0">
              <a:solidFill>
                <a:schemeClr val="accent2">
                  <a:lumMod val="60000"/>
                  <a:lumOff val="40000"/>
                </a:schemeClr>
              </a:solidFill>
            </a:endParaRPr>
          </a:p>
        </p:txBody>
      </p:sp>
    </p:spTree>
    <p:extLst>
      <p:ext uri="{BB962C8B-B14F-4D97-AF65-F5344CB8AC3E}">
        <p14:creationId xmlns:p14="http://schemas.microsoft.com/office/powerpoint/2010/main" val="2884745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996" y="5462527"/>
            <a:ext cx="1335660" cy="1308077"/>
          </a:xfrm>
          <a:prstGeom prst="rect">
            <a:avLst/>
          </a:prstGeom>
        </p:spPr>
      </p:pic>
      <p:sp>
        <p:nvSpPr>
          <p:cNvPr id="6" name="テキスト ボックス 5"/>
          <p:cNvSpPr txBox="1"/>
          <p:nvPr/>
        </p:nvSpPr>
        <p:spPr>
          <a:xfrm>
            <a:off x="1685471" y="6361541"/>
            <a:ext cx="2238457" cy="369332"/>
          </a:xfrm>
          <a:prstGeom prst="rect">
            <a:avLst/>
          </a:prstGeom>
          <a:noFill/>
          <a:ln>
            <a:solidFill>
              <a:schemeClr val="bg1">
                <a:lumMod val="65000"/>
                <a:lumOff val="35000"/>
              </a:schemeClr>
            </a:solidFill>
          </a:ln>
        </p:spPr>
        <p:txBody>
          <a:bodyPr wrap="square" rtlCol="0">
            <a:spAutoFit/>
          </a:bodyPr>
          <a:lstStyle/>
          <a:p>
            <a:r>
              <a:rPr kumimoji="1" lang="ja-JP" altLang="en-US" b="1" dirty="0">
                <a:solidFill>
                  <a:schemeClr val="bg1">
                    <a:lumMod val="65000"/>
                    <a:lumOff val="35000"/>
                  </a:schemeClr>
                </a:solidFill>
              </a:rPr>
              <a:t>こんなのアリ！？</a:t>
            </a:r>
          </a:p>
        </p:txBody>
      </p:sp>
      <p:sp>
        <p:nvSpPr>
          <p:cNvPr id="7" name="テキスト ボックス 6"/>
          <p:cNvSpPr txBox="1"/>
          <p:nvPr/>
        </p:nvSpPr>
        <p:spPr>
          <a:xfrm>
            <a:off x="3923928" y="6361541"/>
            <a:ext cx="759834" cy="369332"/>
          </a:xfrm>
          <a:prstGeom prst="rect">
            <a:avLst/>
          </a:prstGeom>
          <a:solidFill>
            <a:schemeClr val="tx1"/>
          </a:solidFill>
          <a:ln>
            <a:solidFill>
              <a:schemeClr val="bg1"/>
            </a:solidFill>
          </a:ln>
        </p:spPr>
        <p:txBody>
          <a:bodyPr wrap="square" rtlCol="0">
            <a:spAutoFit/>
          </a:bodyPr>
          <a:lstStyle/>
          <a:p>
            <a:r>
              <a:rPr lang="en-US" altLang="ja-JP" b="1" dirty="0">
                <a:solidFill>
                  <a:schemeClr val="tx2">
                    <a:lumMod val="25000"/>
                  </a:schemeClr>
                </a:solidFill>
              </a:rPr>
              <a:t> </a:t>
            </a:r>
            <a:r>
              <a:rPr lang="ja-JP" altLang="en-US" b="1" dirty="0">
                <a:solidFill>
                  <a:schemeClr val="tx2">
                    <a:lumMod val="25000"/>
                  </a:schemeClr>
                </a:solidFill>
              </a:rPr>
              <a:t>検索</a:t>
            </a:r>
            <a:endParaRPr kumimoji="1" lang="ja-JP" altLang="en-US" b="1" dirty="0">
              <a:solidFill>
                <a:schemeClr val="tx2">
                  <a:lumMod val="25000"/>
                </a:schemeClr>
              </a:solidFill>
            </a:endParaRPr>
          </a:p>
        </p:txBody>
      </p:sp>
      <p:sp>
        <p:nvSpPr>
          <p:cNvPr id="8" name="左矢印 7"/>
          <p:cNvSpPr/>
          <p:nvPr/>
        </p:nvSpPr>
        <p:spPr>
          <a:xfrm rot="1219008">
            <a:off x="4613044" y="6441528"/>
            <a:ext cx="288032" cy="2880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51358" y="6379620"/>
            <a:ext cx="432048" cy="351253"/>
          </a:xfrm>
          <a:prstGeom prst="rect">
            <a:avLst/>
          </a:prstGeom>
        </p:spPr>
      </p:pic>
      <p:sp>
        <p:nvSpPr>
          <p:cNvPr id="11" name="テキスト ボックス 10"/>
          <p:cNvSpPr txBox="1"/>
          <p:nvPr/>
        </p:nvSpPr>
        <p:spPr>
          <a:xfrm>
            <a:off x="6248294" y="6348151"/>
            <a:ext cx="2310465" cy="369332"/>
          </a:xfrm>
          <a:prstGeom prst="rect">
            <a:avLst/>
          </a:prstGeom>
          <a:noFill/>
        </p:spPr>
        <p:txBody>
          <a:bodyPr wrap="square" rtlCol="0">
            <a:spAutoFit/>
          </a:bodyPr>
          <a:lstStyle/>
          <a:p>
            <a:r>
              <a:rPr kumimoji="1" lang="ja-JP" altLang="en-US" b="1" dirty="0">
                <a:solidFill>
                  <a:schemeClr val="bg1">
                    <a:lumMod val="65000"/>
                    <a:lumOff val="35000"/>
                  </a:schemeClr>
                </a:solidFill>
              </a:rPr>
              <a:t>＠</a:t>
            </a:r>
            <a:r>
              <a:rPr kumimoji="1" lang="en-US" altLang="ja-JP" b="1" dirty="0" err="1">
                <a:solidFill>
                  <a:schemeClr val="bg1">
                    <a:lumMod val="65000"/>
                    <a:lumOff val="35000"/>
                  </a:schemeClr>
                </a:solidFill>
              </a:rPr>
              <a:t>MiyazakiArinko</a:t>
            </a:r>
            <a:endParaRPr kumimoji="1" lang="ja-JP" altLang="en-US" b="1" dirty="0">
              <a:solidFill>
                <a:schemeClr val="bg1">
                  <a:lumMod val="65000"/>
                  <a:lumOff val="35000"/>
                </a:schemeClr>
              </a:solidFill>
            </a:endParaRPr>
          </a:p>
        </p:txBody>
      </p:sp>
      <p:sp>
        <p:nvSpPr>
          <p:cNvPr id="12" name="テキスト ボックス 11"/>
          <p:cNvSpPr txBox="1"/>
          <p:nvPr/>
        </p:nvSpPr>
        <p:spPr>
          <a:xfrm>
            <a:off x="-34383" y="37447"/>
            <a:ext cx="8676456" cy="584775"/>
          </a:xfrm>
          <a:prstGeom prst="rect">
            <a:avLst/>
          </a:prstGeom>
          <a:noFill/>
        </p:spPr>
        <p:txBody>
          <a:bodyPr wrap="square" rtlCol="0">
            <a:spAutoFit/>
          </a:bodyPr>
          <a:lstStyle/>
          <a:p>
            <a:r>
              <a:rPr lang="ja-JP" altLang="en-US" sz="3200" b="1" dirty="0">
                <a:solidFill>
                  <a:schemeClr val="accent2"/>
                </a:solidFill>
              </a:rPr>
              <a:t>１．消費生活センターの役割</a:t>
            </a:r>
            <a:endParaRPr kumimoji="1" lang="ja-JP" altLang="en-US" sz="3200" b="1" dirty="0">
              <a:solidFill>
                <a:schemeClr val="accent2"/>
              </a:solidFill>
            </a:endParaRPr>
          </a:p>
        </p:txBody>
      </p:sp>
      <p:sp>
        <p:nvSpPr>
          <p:cNvPr id="14" name="テキスト ボックス 13"/>
          <p:cNvSpPr txBox="1"/>
          <p:nvPr/>
        </p:nvSpPr>
        <p:spPr>
          <a:xfrm>
            <a:off x="139996" y="908720"/>
            <a:ext cx="7866538" cy="923330"/>
          </a:xfrm>
          <a:prstGeom prst="rect">
            <a:avLst/>
          </a:prstGeom>
          <a:solidFill>
            <a:schemeClr val="accent5">
              <a:lumMod val="20000"/>
              <a:lumOff val="80000"/>
            </a:schemeClr>
          </a:solidFill>
          <a:ln w="44450">
            <a:solidFill>
              <a:schemeClr val="accent5">
                <a:lumMod val="40000"/>
                <a:lumOff val="60000"/>
              </a:schemeClr>
            </a:solidFill>
          </a:ln>
        </p:spPr>
        <p:txBody>
          <a:bodyPr wrap="square" rtlCol="0">
            <a:spAutoFit/>
          </a:bodyPr>
          <a:lstStyle/>
          <a:p>
            <a:r>
              <a:rPr lang="ja-JP" altLang="en-US" sz="4800" b="1" dirty="0">
                <a:solidFill>
                  <a:schemeClr val="bg1">
                    <a:lumMod val="75000"/>
                    <a:lumOff val="25000"/>
                  </a:schemeClr>
                </a:solidFill>
              </a:rPr>
              <a:t>○消費生活センターの業務</a:t>
            </a:r>
            <a:r>
              <a:rPr lang="ja-JP" altLang="en-US" sz="5400" dirty="0">
                <a:solidFill>
                  <a:schemeClr val="bg1">
                    <a:lumMod val="65000"/>
                    <a:lumOff val="35000"/>
                  </a:schemeClr>
                </a:solidFill>
              </a:rPr>
              <a:t>　　　</a:t>
            </a:r>
          </a:p>
        </p:txBody>
      </p:sp>
      <p:sp>
        <p:nvSpPr>
          <p:cNvPr id="9" name="角丸四角形 8"/>
          <p:cNvSpPr/>
          <p:nvPr/>
        </p:nvSpPr>
        <p:spPr>
          <a:xfrm>
            <a:off x="1083905" y="2907277"/>
            <a:ext cx="2684054" cy="2177907"/>
          </a:xfrm>
          <a:prstGeom prst="roundRect">
            <a:avLst/>
          </a:prstGeom>
          <a:solidFill>
            <a:schemeClr val="accent1">
              <a:lumMod val="40000"/>
              <a:lumOff val="60000"/>
            </a:schemeClr>
          </a:solidFill>
          <a:ln w="317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1422511" y="3660349"/>
            <a:ext cx="2232248" cy="887422"/>
          </a:xfrm>
          <a:prstGeom prst="rect">
            <a:avLst/>
          </a:prstGeom>
          <a:noFill/>
          <a:ln w="44450">
            <a:noFill/>
          </a:ln>
        </p:spPr>
        <p:txBody>
          <a:bodyPr wrap="square" rtlCol="0">
            <a:spAutoFit/>
          </a:bodyPr>
          <a:lstStyle/>
          <a:p>
            <a:pPr>
              <a:lnSpc>
                <a:spcPts val="6200"/>
              </a:lnSpc>
            </a:pPr>
            <a:r>
              <a:rPr lang="ja-JP" altLang="en-US" sz="7200" b="1" dirty="0">
                <a:solidFill>
                  <a:schemeClr val="bg1">
                    <a:lumMod val="65000"/>
                    <a:lumOff val="35000"/>
                  </a:schemeClr>
                </a:solidFill>
              </a:rPr>
              <a:t>啓発</a:t>
            </a:r>
            <a:endParaRPr lang="en-US" altLang="ja-JP" sz="7200" b="1" dirty="0">
              <a:solidFill>
                <a:schemeClr val="bg1">
                  <a:lumMod val="65000"/>
                  <a:lumOff val="35000"/>
                </a:schemeClr>
              </a:solidFill>
            </a:endParaRPr>
          </a:p>
        </p:txBody>
      </p:sp>
      <p:sp>
        <p:nvSpPr>
          <p:cNvPr id="16" name="角丸四角形 15"/>
          <p:cNvSpPr/>
          <p:nvPr/>
        </p:nvSpPr>
        <p:spPr>
          <a:xfrm>
            <a:off x="5220072" y="2881315"/>
            <a:ext cx="2646466" cy="2203870"/>
          </a:xfrm>
          <a:prstGeom prst="roundRect">
            <a:avLst/>
          </a:prstGeom>
          <a:solidFill>
            <a:schemeClr val="accent1">
              <a:lumMod val="40000"/>
              <a:lumOff val="60000"/>
            </a:schemeClr>
          </a:solidFill>
          <a:ln w="317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526771" y="3675675"/>
            <a:ext cx="2180350" cy="889859"/>
          </a:xfrm>
          <a:prstGeom prst="rect">
            <a:avLst/>
          </a:prstGeom>
          <a:noFill/>
          <a:ln w="44450">
            <a:noFill/>
          </a:ln>
        </p:spPr>
        <p:txBody>
          <a:bodyPr wrap="square" rtlCol="0">
            <a:spAutoFit/>
          </a:bodyPr>
          <a:lstStyle/>
          <a:p>
            <a:pPr>
              <a:lnSpc>
                <a:spcPts val="6200"/>
              </a:lnSpc>
            </a:pPr>
            <a:r>
              <a:rPr lang="ja-JP" altLang="en-US" sz="7200" b="1" dirty="0">
                <a:solidFill>
                  <a:schemeClr val="bg1">
                    <a:lumMod val="65000"/>
                    <a:lumOff val="35000"/>
                  </a:schemeClr>
                </a:solidFill>
              </a:rPr>
              <a:t>相談</a:t>
            </a:r>
            <a:endParaRPr lang="en-US" altLang="ja-JP" sz="7200" b="1" dirty="0">
              <a:solidFill>
                <a:schemeClr val="bg1">
                  <a:lumMod val="65000"/>
                  <a:lumOff val="35000"/>
                </a:schemeClr>
              </a:solidFill>
            </a:endParaRPr>
          </a:p>
        </p:txBody>
      </p:sp>
    </p:spTree>
    <p:extLst>
      <p:ext uri="{BB962C8B-B14F-4D97-AF65-F5344CB8AC3E}">
        <p14:creationId xmlns:p14="http://schemas.microsoft.com/office/powerpoint/2010/main" val="2916191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996" y="5462527"/>
            <a:ext cx="1335660" cy="1308077"/>
          </a:xfrm>
          <a:prstGeom prst="rect">
            <a:avLst/>
          </a:prstGeom>
        </p:spPr>
      </p:pic>
      <p:sp>
        <p:nvSpPr>
          <p:cNvPr id="6" name="テキスト ボックス 5"/>
          <p:cNvSpPr txBox="1"/>
          <p:nvPr/>
        </p:nvSpPr>
        <p:spPr>
          <a:xfrm>
            <a:off x="1685471" y="6361541"/>
            <a:ext cx="2238457" cy="369332"/>
          </a:xfrm>
          <a:prstGeom prst="rect">
            <a:avLst/>
          </a:prstGeom>
          <a:noFill/>
          <a:ln>
            <a:solidFill>
              <a:schemeClr val="bg1">
                <a:lumMod val="65000"/>
                <a:lumOff val="35000"/>
              </a:schemeClr>
            </a:solidFill>
          </a:ln>
        </p:spPr>
        <p:txBody>
          <a:bodyPr wrap="square" rtlCol="0">
            <a:spAutoFit/>
          </a:bodyPr>
          <a:lstStyle/>
          <a:p>
            <a:r>
              <a:rPr kumimoji="1" lang="ja-JP" altLang="en-US" b="1" dirty="0">
                <a:solidFill>
                  <a:schemeClr val="bg1">
                    <a:lumMod val="65000"/>
                    <a:lumOff val="35000"/>
                  </a:schemeClr>
                </a:solidFill>
              </a:rPr>
              <a:t>こんなのアリ！？</a:t>
            </a:r>
          </a:p>
        </p:txBody>
      </p:sp>
      <p:sp>
        <p:nvSpPr>
          <p:cNvPr id="7" name="テキスト ボックス 6"/>
          <p:cNvSpPr txBox="1"/>
          <p:nvPr/>
        </p:nvSpPr>
        <p:spPr>
          <a:xfrm>
            <a:off x="3923928" y="6361541"/>
            <a:ext cx="759834" cy="369332"/>
          </a:xfrm>
          <a:prstGeom prst="rect">
            <a:avLst/>
          </a:prstGeom>
          <a:solidFill>
            <a:schemeClr val="tx1"/>
          </a:solidFill>
          <a:ln>
            <a:solidFill>
              <a:schemeClr val="bg1"/>
            </a:solidFill>
          </a:ln>
        </p:spPr>
        <p:txBody>
          <a:bodyPr wrap="square" rtlCol="0">
            <a:spAutoFit/>
          </a:bodyPr>
          <a:lstStyle/>
          <a:p>
            <a:r>
              <a:rPr lang="en-US" altLang="ja-JP" b="1" dirty="0">
                <a:solidFill>
                  <a:schemeClr val="tx2">
                    <a:lumMod val="25000"/>
                  </a:schemeClr>
                </a:solidFill>
              </a:rPr>
              <a:t> </a:t>
            </a:r>
            <a:r>
              <a:rPr lang="ja-JP" altLang="en-US" b="1" dirty="0">
                <a:solidFill>
                  <a:schemeClr val="tx2">
                    <a:lumMod val="25000"/>
                  </a:schemeClr>
                </a:solidFill>
              </a:rPr>
              <a:t>検索</a:t>
            </a:r>
            <a:endParaRPr kumimoji="1" lang="ja-JP" altLang="en-US" b="1" dirty="0">
              <a:solidFill>
                <a:schemeClr val="tx2">
                  <a:lumMod val="25000"/>
                </a:schemeClr>
              </a:solidFill>
            </a:endParaRPr>
          </a:p>
        </p:txBody>
      </p:sp>
      <p:sp>
        <p:nvSpPr>
          <p:cNvPr id="8" name="左矢印 7"/>
          <p:cNvSpPr/>
          <p:nvPr/>
        </p:nvSpPr>
        <p:spPr>
          <a:xfrm rot="1219008">
            <a:off x="4613044" y="6441528"/>
            <a:ext cx="288032" cy="2880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51358" y="6379620"/>
            <a:ext cx="432048" cy="351253"/>
          </a:xfrm>
          <a:prstGeom prst="rect">
            <a:avLst/>
          </a:prstGeom>
        </p:spPr>
      </p:pic>
      <p:sp>
        <p:nvSpPr>
          <p:cNvPr id="11" name="テキスト ボックス 10"/>
          <p:cNvSpPr txBox="1"/>
          <p:nvPr/>
        </p:nvSpPr>
        <p:spPr>
          <a:xfrm>
            <a:off x="6248294" y="6348151"/>
            <a:ext cx="2310465" cy="369332"/>
          </a:xfrm>
          <a:prstGeom prst="rect">
            <a:avLst/>
          </a:prstGeom>
          <a:noFill/>
        </p:spPr>
        <p:txBody>
          <a:bodyPr wrap="square" rtlCol="0">
            <a:spAutoFit/>
          </a:bodyPr>
          <a:lstStyle/>
          <a:p>
            <a:r>
              <a:rPr kumimoji="1" lang="ja-JP" altLang="en-US" b="1" dirty="0">
                <a:solidFill>
                  <a:schemeClr val="bg1">
                    <a:lumMod val="65000"/>
                    <a:lumOff val="35000"/>
                  </a:schemeClr>
                </a:solidFill>
              </a:rPr>
              <a:t>＠</a:t>
            </a:r>
            <a:r>
              <a:rPr kumimoji="1" lang="en-US" altLang="ja-JP" b="1" dirty="0" err="1">
                <a:solidFill>
                  <a:schemeClr val="bg1">
                    <a:lumMod val="65000"/>
                    <a:lumOff val="35000"/>
                  </a:schemeClr>
                </a:solidFill>
              </a:rPr>
              <a:t>MiyazakiArinko</a:t>
            </a:r>
            <a:endParaRPr kumimoji="1" lang="ja-JP" altLang="en-US" b="1" dirty="0">
              <a:solidFill>
                <a:schemeClr val="bg1">
                  <a:lumMod val="65000"/>
                  <a:lumOff val="35000"/>
                </a:schemeClr>
              </a:solidFill>
            </a:endParaRPr>
          </a:p>
        </p:txBody>
      </p:sp>
      <p:sp>
        <p:nvSpPr>
          <p:cNvPr id="12" name="テキスト ボックス 11"/>
          <p:cNvSpPr txBox="1"/>
          <p:nvPr/>
        </p:nvSpPr>
        <p:spPr>
          <a:xfrm>
            <a:off x="0" y="0"/>
            <a:ext cx="8620509" cy="584775"/>
          </a:xfrm>
          <a:prstGeom prst="rect">
            <a:avLst/>
          </a:prstGeom>
          <a:noFill/>
        </p:spPr>
        <p:txBody>
          <a:bodyPr wrap="square" rtlCol="0">
            <a:spAutoFit/>
          </a:bodyPr>
          <a:lstStyle/>
          <a:p>
            <a:r>
              <a:rPr lang="ja-JP" altLang="en-US" sz="3200" b="1" dirty="0">
                <a:solidFill>
                  <a:schemeClr val="accent2"/>
                </a:solidFill>
              </a:rPr>
              <a:t>１．消費生活センターの役割</a:t>
            </a:r>
            <a:endParaRPr kumimoji="1" lang="ja-JP" altLang="en-US" sz="3200" b="1" dirty="0">
              <a:solidFill>
                <a:schemeClr val="accent2"/>
              </a:solidFill>
            </a:endParaRPr>
          </a:p>
        </p:txBody>
      </p:sp>
      <p:sp>
        <p:nvSpPr>
          <p:cNvPr id="14" name="テキスト ボックス 13"/>
          <p:cNvSpPr txBox="1"/>
          <p:nvPr/>
        </p:nvSpPr>
        <p:spPr>
          <a:xfrm>
            <a:off x="200798" y="971689"/>
            <a:ext cx="3008275" cy="923330"/>
          </a:xfrm>
          <a:prstGeom prst="rect">
            <a:avLst/>
          </a:prstGeom>
          <a:solidFill>
            <a:schemeClr val="accent1">
              <a:lumMod val="40000"/>
              <a:lumOff val="60000"/>
            </a:schemeClr>
          </a:solidFill>
          <a:ln>
            <a:solidFill>
              <a:schemeClr val="accent1">
                <a:lumMod val="60000"/>
                <a:lumOff val="40000"/>
              </a:schemeClr>
            </a:solidFill>
          </a:ln>
        </p:spPr>
        <p:txBody>
          <a:bodyPr wrap="square" rtlCol="0">
            <a:spAutoFit/>
          </a:bodyPr>
          <a:lstStyle/>
          <a:p>
            <a:r>
              <a:rPr lang="ja-JP" altLang="en-US" sz="5400" b="1" dirty="0">
                <a:solidFill>
                  <a:schemeClr val="bg1">
                    <a:lumMod val="65000"/>
                    <a:lumOff val="35000"/>
                  </a:schemeClr>
                </a:solidFill>
                <a:latin typeface="+mn-ea"/>
              </a:rPr>
              <a:t>啓発業務</a:t>
            </a:r>
            <a:endParaRPr lang="ja-JP" altLang="en-US" sz="5400" dirty="0">
              <a:solidFill>
                <a:schemeClr val="bg1">
                  <a:lumMod val="65000"/>
                  <a:lumOff val="35000"/>
                </a:schemeClr>
              </a:solidFill>
              <a:latin typeface="AR Pゴシック体S" panose="020B0A00000000000000" pitchFamily="50" charset="-128"/>
              <a:ea typeface="AR Pゴシック体S" panose="020B0A00000000000000" pitchFamily="50" charset="-128"/>
            </a:endParaRPr>
          </a:p>
        </p:txBody>
      </p:sp>
      <p:sp>
        <p:nvSpPr>
          <p:cNvPr id="13" name="テキスト ボックス 12"/>
          <p:cNvSpPr txBox="1"/>
          <p:nvPr/>
        </p:nvSpPr>
        <p:spPr>
          <a:xfrm>
            <a:off x="200798" y="2951954"/>
            <a:ext cx="9112524" cy="1754326"/>
          </a:xfrm>
          <a:prstGeom prst="rect">
            <a:avLst/>
          </a:prstGeom>
          <a:noFill/>
        </p:spPr>
        <p:txBody>
          <a:bodyPr wrap="square" rtlCol="0">
            <a:spAutoFit/>
          </a:bodyPr>
          <a:lstStyle/>
          <a:p>
            <a:r>
              <a:rPr lang="ja-JP" altLang="en-US" sz="3600" b="1" dirty="0">
                <a:solidFill>
                  <a:schemeClr val="bg1">
                    <a:lumMod val="65000"/>
                    <a:lumOff val="35000"/>
                  </a:schemeClr>
                </a:solidFill>
              </a:rPr>
              <a:t>○</a:t>
            </a:r>
            <a:r>
              <a:rPr kumimoji="1" lang="ja-JP" altLang="en-US" sz="3600" b="1" dirty="0">
                <a:solidFill>
                  <a:schemeClr val="bg1">
                    <a:lumMod val="65000"/>
                    <a:lumOff val="35000"/>
                  </a:schemeClr>
                </a:solidFill>
              </a:rPr>
              <a:t>消費者被害の未然防止</a:t>
            </a:r>
            <a:endParaRPr kumimoji="1" lang="en-US" altLang="ja-JP" sz="3600" b="1" dirty="0">
              <a:solidFill>
                <a:schemeClr val="bg1">
                  <a:lumMod val="65000"/>
                  <a:lumOff val="35000"/>
                </a:schemeClr>
              </a:solidFill>
            </a:endParaRPr>
          </a:p>
          <a:p>
            <a:endParaRPr kumimoji="1" lang="en-US" altLang="ja-JP" sz="3600" b="1" dirty="0">
              <a:solidFill>
                <a:schemeClr val="bg1">
                  <a:lumMod val="65000"/>
                  <a:lumOff val="35000"/>
                </a:schemeClr>
              </a:solidFill>
            </a:endParaRPr>
          </a:p>
          <a:p>
            <a:r>
              <a:rPr lang="ja-JP" altLang="en-US" sz="3600" b="1" dirty="0">
                <a:solidFill>
                  <a:schemeClr val="bg1">
                    <a:lumMod val="65000"/>
                    <a:lumOff val="35000"/>
                  </a:schemeClr>
                </a:solidFill>
              </a:rPr>
              <a:t>●暮らしに役立つ情報提供や講座の開催</a:t>
            </a:r>
            <a:endParaRPr kumimoji="1" lang="ja-JP" altLang="en-US" sz="3600" b="1" dirty="0">
              <a:solidFill>
                <a:schemeClr val="bg1">
                  <a:lumMod val="65000"/>
                  <a:lumOff val="35000"/>
                </a:schemeClr>
              </a:solidFill>
            </a:endParaRPr>
          </a:p>
        </p:txBody>
      </p:sp>
    </p:spTree>
    <p:extLst>
      <p:ext uri="{BB962C8B-B14F-4D97-AF65-F5344CB8AC3E}">
        <p14:creationId xmlns:p14="http://schemas.microsoft.com/office/powerpoint/2010/main" val="3022455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996" y="5674090"/>
            <a:ext cx="1119636" cy="1096514"/>
          </a:xfrm>
          <a:prstGeom prst="rect">
            <a:avLst/>
          </a:prstGeom>
        </p:spPr>
      </p:pic>
      <p:sp>
        <p:nvSpPr>
          <p:cNvPr id="6" name="テキスト ボックス 5"/>
          <p:cNvSpPr txBox="1"/>
          <p:nvPr/>
        </p:nvSpPr>
        <p:spPr>
          <a:xfrm>
            <a:off x="1685471" y="6361541"/>
            <a:ext cx="2238457" cy="369332"/>
          </a:xfrm>
          <a:prstGeom prst="rect">
            <a:avLst/>
          </a:prstGeom>
          <a:noFill/>
          <a:ln>
            <a:solidFill>
              <a:schemeClr val="bg1">
                <a:lumMod val="65000"/>
                <a:lumOff val="35000"/>
              </a:schemeClr>
            </a:solidFill>
          </a:ln>
        </p:spPr>
        <p:txBody>
          <a:bodyPr wrap="square" rtlCol="0">
            <a:spAutoFit/>
          </a:bodyPr>
          <a:lstStyle/>
          <a:p>
            <a:r>
              <a:rPr kumimoji="1" lang="ja-JP" altLang="en-US" b="1" dirty="0">
                <a:solidFill>
                  <a:schemeClr val="bg1">
                    <a:lumMod val="65000"/>
                    <a:lumOff val="35000"/>
                  </a:schemeClr>
                </a:solidFill>
              </a:rPr>
              <a:t>こんなのアリ！？</a:t>
            </a:r>
          </a:p>
        </p:txBody>
      </p:sp>
      <p:sp>
        <p:nvSpPr>
          <p:cNvPr id="7" name="テキスト ボックス 6"/>
          <p:cNvSpPr txBox="1"/>
          <p:nvPr/>
        </p:nvSpPr>
        <p:spPr>
          <a:xfrm>
            <a:off x="3923928" y="6361541"/>
            <a:ext cx="759834" cy="369332"/>
          </a:xfrm>
          <a:prstGeom prst="rect">
            <a:avLst/>
          </a:prstGeom>
          <a:solidFill>
            <a:schemeClr val="tx1"/>
          </a:solidFill>
          <a:ln>
            <a:solidFill>
              <a:schemeClr val="bg1"/>
            </a:solidFill>
          </a:ln>
        </p:spPr>
        <p:txBody>
          <a:bodyPr wrap="square" rtlCol="0">
            <a:spAutoFit/>
          </a:bodyPr>
          <a:lstStyle/>
          <a:p>
            <a:r>
              <a:rPr lang="en-US" altLang="ja-JP" b="1" dirty="0">
                <a:solidFill>
                  <a:schemeClr val="tx2">
                    <a:lumMod val="25000"/>
                  </a:schemeClr>
                </a:solidFill>
              </a:rPr>
              <a:t> </a:t>
            </a:r>
            <a:r>
              <a:rPr lang="ja-JP" altLang="en-US" b="1" dirty="0">
                <a:solidFill>
                  <a:schemeClr val="tx2">
                    <a:lumMod val="25000"/>
                  </a:schemeClr>
                </a:solidFill>
              </a:rPr>
              <a:t>検索</a:t>
            </a:r>
            <a:endParaRPr kumimoji="1" lang="ja-JP" altLang="en-US" b="1" dirty="0">
              <a:solidFill>
                <a:schemeClr val="tx2">
                  <a:lumMod val="25000"/>
                </a:schemeClr>
              </a:solidFill>
            </a:endParaRPr>
          </a:p>
        </p:txBody>
      </p:sp>
      <p:sp>
        <p:nvSpPr>
          <p:cNvPr id="8" name="左矢印 7"/>
          <p:cNvSpPr/>
          <p:nvPr/>
        </p:nvSpPr>
        <p:spPr>
          <a:xfrm rot="1219008">
            <a:off x="4613044" y="6441528"/>
            <a:ext cx="288032" cy="2880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51358" y="6379620"/>
            <a:ext cx="432048" cy="351253"/>
          </a:xfrm>
          <a:prstGeom prst="rect">
            <a:avLst/>
          </a:prstGeom>
        </p:spPr>
      </p:pic>
      <p:sp>
        <p:nvSpPr>
          <p:cNvPr id="11" name="テキスト ボックス 10"/>
          <p:cNvSpPr txBox="1"/>
          <p:nvPr/>
        </p:nvSpPr>
        <p:spPr>
          <a:xfrm>
            <a:off x="6248294" y="6348151"/>
            <a:ext cx="2310465" cy="369332"/>
          </a:xfrm>
          <a:prstGeom prst="rect">
            <a:avLst/>
          </a:prstGeom>
          <a:noFill/>
        </p:spPr>
        <p:txBody>
          <a:bodyPr wrap="square" rtlCol="0">
            <a:spAutoFit/>
          </a:bodyPr>
          <a:lstStyle/>
          <a:p>
            <a:r>
              <a:rPr kumimoji="1" lang="ja-JP" altLang="en-US" b="1" dirty="0">
                <a:solidFill>
                  <a:schemeClr val="bg1">
                    <a:lumMod val="65000"/>
                    <a:lumOff val="35000"/>
                  </a:schemeClr>
                </a:solidFill>
              </a:rPr>
              <a:t>＠</a:t>
            </a:r>
            <a:r>
              <a:rPr kumimoji="1" lang="en-US" altLang="ja-JP" b="1" dirty="0" err="1">
                <a:solidFill>
                  <a:schemeClr val="bg1">
                    <a:lumMod val="65000"/>
                    <a:lumOff val="35000"/>
                  </a:schemeClr>
                </a:solidFill>
              </a:rPr>
              <a:t>MiyazakiArinko</a:t>
            </a:r>
            <a:endParaRPr kumimoji="1" lang="ja-JP" altLang="en-US" b="1" dirty="0">
              <a:solidFill>
                <a:schemeClr val="bg1">
                  <a:lumMod val="65000"/>
                  <a:lumOff val="35000"/>
                </a:schemeClr>
              </a:solidFill>
            </a:endParaRPr>
          </a:p>
        </p:txBody>
      </p:sp>
      <p:sp>
        <p:nvSpPr>
          <p:cNvPr id="12" name="テキスト ボックス 11"/>
          <p:cNvSpPr txBox="1"/>
          <p:nvPr/>
        </p:nvSpPr>
        <p:spPr>
          <a:xfrm>
            <a:off x="-37364" y="-24109"/>
            <a:ext cx="8620509" cy="584775"/>
          </a:xfrm>
          <a:prstGeom prst="rect">
            <a:avLst/>
          </a:prstGeom>
          <a:noFill/>
        </p:spPr>
        <p:txBody>
          <a:bodyPr wrap="square" rtlCol="0">
            <a:spAutoFit/>
          </a:bodyPr>
          <a:lstStyle/>
          <a:p>
            <a:r>
              <a:rPr lang="ja-JP" altLang="en-US" sz="3200" b="1" dirty="0">
                <a:solidFill>
                  <a:schemeClr val="accent1">
                    <a:lumMod val="75000"/>
                  </a:schemeClr>
                </a:solidFill>
              </a:rPr>
              <a:t>１．消費生活センターの役割</a:t>
            </a:r>
            <a:endParaRPr kumimoji="1" lang="ja-JP" altLang="en-US" sz="3200" b="1" dirty="0">
              <a:solidFill>
                <a:schemeClr val="accent1">
                  <a:lumMod val="75000"/>
                </a:schemeClr>
              </a:solidFill>
            </a:endParaRPr>
          </a:p>
        </p:txBody>
      </p:sp>
      <p:sp>
        <p:nvSpPr>
          <p:cNvPr id="2" name="円/楕円 1"/>
          <p:cNvSpPr/>
          <p:nvPr/>
        </p:nvSpPr>
        <p:spPr>
          <a:xfrm>
            <a:off x="3093931" y="1282117"/>
            <a:ext cx="2791526" cy="1642827"/>
          </a:xfrm>
          <a:prstGeom prst="ellipse">
            <a:avLst/>
          </a:prstGeom>
          <a:solidFill>
            <a:schemeClr val="accent1">
              <a:lumMod val="20000"/>
              <a:lumOff val="80000"/>
            </a:schemeClr>
          </a:solidFill>
          <a:ln w="317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400" b="1" dirty="0">
                <a:solidFill>
                  <a:schemeClr val="bg1">
                    <a:lumMod val="65000"/>
                    <a:lumOff val="35000"/>
                  </a:schemeClr>
                </a:solidFill>
              </a:rPr>
              <a:t>相談員</a:t>
            </a:r>
          </a:p>
        </p:txBody>
      </p:sp>
      <p:sp>
        <p:nvSpPr>
          <p:cNvPr id="3" name="角丸四角形 2"/>
          <p:cNvSpPr/>
          <p:nvPr/>
        </p:nvSpPr>
        <p:spPr>
          <a:xfrm>
            <a:off x="569347" y="4348021"/>
            <a:ext cx="2232248" cy="1097423"/>
          </a:xfrm>
          <a:prstGeom prst="roundRect">
            <a:avLst/>
          </a:prstGeom>
          <a:solidFill>
            <a:schemeClr val="accent1">
              <a:lumMod val="20000"/>
              <a:lumOff val="80000"/>
            </a:schemeClr>
          </a:solidFill>
          <a:ln w="317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400" b="1" dirty="0">
                <a:solidFill>
                  <a:schemeClr val="bg1">
                    <a:lumMod val="65000"/>
                    <a:lumOff val="35000"/>
                  </a:schemeClr>
                </a:solidFill>
              </a:rPr>
              <a:t>消費者</a:t>
            </a:r>
          </a:p>
        </p:txBody>
      </p:sp>
      <p:sp>
        <p:nvSpPr>
          <p:cNvPr id="13" name="角丸四角形 12"/>
          <p:cNvSpPr/>
          <p:nvPr/>
        </p:nvSpPr>
        <p:spPr>
          <a:xfrm>
            <a:off x="6350897" y="4348019"/>
            <a:ext cx="2232248" cy="1097423"/>
          </a:xfrm>
          <a:prstGeom prst="roundRect">
            <a:avLst/>
          </a:prstGeom>
          <a:solidFill>
            <a:schemeClr val="accent1">
              <a:lumMod val="20000"/>
              <a:lumOff val="80000"/>
            </a:schemeClr>
          </a:solidFill>
          <a:ln w="3175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400" b="1" dirty="0">
                <a:solidFill>
                  <a:schemeClr val="bg1">
                    <a:lumMod val="65000"/>
                    <a:lumOff val="35000"/>
                  </a:schemeClr>
                </a:solidFill>
              </a:rPr>
              <a:t>業者</a:t>
            </a:r>
          </a:p>
        </p:txBody>
      </p:sp>
      <p:cxnSp>
        <p:nvCxnSpPr>
          <p:cNvPr id="9" name="直線矢印コネクタ 8"/>
          <p:cNvCxnSpPr/>
          <p:nvPr/>
        </p:nvCxnSpPr>
        <p:spPr>
          <a:xfrm flipH="1">
            <a:off x="1475656" y="2707692"/>
            <a:ext cx="1742545" cy="1441388"/>
          </a:xfrm>
          <a:prstGeom prst="straightConnector1">
            <a:avLst/>
          </a:prstGeom>
          <a:ln w="3810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flipV="1">
            <a:off x="2078594" y="2980218"/>
            <a:ext cx="1485294" cy="1268051"/>
          </a:xfrm>
          <a:prstGeom prst="straightConnector1">
            <a:avLst/>
          </a:prstGeom>
          <a:ln w="38100" cmpd="sng">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a:off x="2978713" y="4863427"/>
            <a:ext cx="3262683" cy="1"/>
          </a:xfrm>
          <a:prstGeom prst="straightConnector1">
            <a:avLst/>
          </a:prstGeom>
          <a:ln w="38100" cmpd="sng">
            <a:tailEnd type="arrow"/>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a:off x="5593324" y="2759393"/>
            <a:ext cx="1873697" cy="1389687"/>
          </a:xfrm>
          <a:prstGeom prst="straightConnector1">
            <a:avLst/>
          </a:prstGeom>
          <a:ln w="3810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17" name="角丸四角形 16"/>
          <p:cNvSpPr/>
          <p:nvPr/>
        </p:nvSpPr>
        <p:spPr>
          <a:xfrm>
            <a:off x="326884" y="1752611"/>
            <a:ext cx="2139788" cy="1227607"/>
          </a:xfrm>
          <a:prstGeom prst="roundRect">
            <a:avLst/>
          </a:prstGeom>
          <a:solidFill>
            <a:schemeClr val="accent5">
              <a:lumMod val="20000"/>
              <a:lumOff val="80000"/>
            </a:schemeClr>
          </a:solidFill>
          <a:ln w="317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800" b="1" dirty="0">
                <a:solidFill>
                  <a:schemeClr val="bg1">
                    <a:lumMod val="65000"/>
                    <a:lumOff val="35000"/>
                  </a:schemeClr>
                </a:solidFill>
                <a:latin typeface="AR P丸ゴシック体E" panose="020F0900000000000000" pitchFamily="50" charset="-128"/>
                <a:ea typeface="AR P丸ゴシック体E" panose="020F0900000000000000" pitchFamily="50" charset="-128"/>
              </a:rPr>
              <a:t>アドバイス</a:t>
            </a:r>
            <a:endParaRPr kumimoji="1" lang="en-US" altLang="ja-JP" sz="2800" b="1" dirty="0">
              <a:solidFill>
                <a:schemeClr val="bg1">
                  <a:lumMod val="65000"/>
                  <a:lumOff val="35000"/>
                </a:schemeClr>
              </a:solidFill>
              <a:latin typeface="AR P丸ゴシック体E" panose="020F0900000000000000" pitchFamily="50" charset="-128"/>
              <a:ea typeface="AR P丸ゴシック体E" panose="020F0900000000000000" pitchFamily="50" charset="-128"/>
            </a:endParaRPr>
          </a:p>
          <a:p>
            <a:r>
              <a:rPr lang="ja-JP" altLang="en-US" sz="2800" b="1" dirty="0">
                <a:solidFill>
                  <a:schemeClr val="bg1">
                    <a:lumMod val="65000"/>
                    <a:lumOff val="35000"/>
                  </a:schemeClr>
                </a:solidFill>
                <a:latin typeface="AR P丸ゴシック体E" panose="020F0900000000000000" pitchFamily="50" charset="-128"/>
                <a:ea typeface="AR P丸ゴシック体E" panose="020F0900000000000000" pitchFamily="50" charset="-128"/>
              </a:rPr>
              <a:t>窓口紹介</a:t>
            </a:r>
            <a:endParaRPr kumimoji="1" lang="ja-JP" altLang="en-US" sz="2800" b="1" dirty="0">
              <a:solidFill>
                <a:schemeClr val="bg1">
                  <a:lumMod val="65000"/>
                  <a:lumOff val="35000"/>
                </a:schemeClr>
              </a:solidFill>
              <a:latin typeface="AR P丸ゴシック体E" panose="020F0900000000000000" pitchFamily="50" charset="-128"/>
              <a:ea typeface="AR P丸ゴシック体E" panose="020F0900000000000000" pitchFamily="50" charset="-128"/>
            </a:endParaRPr>
          </a:p>
        </p:txBody>
      </p:sp>
      <p:sp>
        <p:nvSpPr>
          <p:cNvPr id="18" name="テキスト ボックス 17"/>
          <p:cNvSpPr txBox="1"/>
          <p:nvPr/>
        </p:nvSpPr>
        <p:spPr>
          <a:xfrm>
            <a:off x="224957" y="687753"/>
            <a:ext cx="2596284" cy="769441"/>
          </a:xfrm>
          <a:prstGeom prst="rect">
            <a:avLst/>
          </a:prstGeom>
          <a:solidFill>
            <a:schemeClr val="accent1">
              <a:lumMod val="40000"/>
              <a:lumOff val="60000"/>
            </a:schemeClr>
          </a:solidFill>
          <a:ln>
            <a:solidFill>
              <a:schemeClr val="accent1">
                <a:lumMod val="60000"/>
                <a:lumOff val="40000"/>
              </a:schemeClr>
            </a:solidFill>
          </a:ln>
        </p:spPr>
        <p:txBody>
          <a:bodyPr wrap="square" rtlCol="0">
            <a:spAutoFit/>
          </a:bodyPr>
          <a:lstStyle/>
          <a:p>
            <a:r>
              <a:rPr lang="ja-JP" altLang="en-US" sz="4400" b="1" dirty="0">
                <a:solidFill>
                  <a:schemeClr val="bg1">
                    <a:lumMod val="65000"/>
                    <a:lumOff val="35000"/>
                  </a:schemeClr>
                </a:solidFill>
                <a:latin typeface="+mn-ea"/>
              </a:rPr>
              <a:t>相談業務</a:t>
            </a:r>
            <a:endParaRPr lang="ja-JP" altLang="en-US" sz="4400" dirty="0">
              <a:solidFill>
                <a:schemeClr val="bg1">
                  <a:lumMod val="65000"/>
                  <a:lumOff val="35000"/>
                </a:schemeClr>
              </a:solidFill>
              <a:latin typeface="AR Pゴシック体S" panose="020B0A00000000000000" pitchFamily="50" charset="-128"/>
              <a:ea typeface="AR Pゴシック体S" panose="020B0A00000000000000" pitchFamily="50" charset="-128"/>
            </a:endParaRPr>
          </a:p>
        </p:txBody>
      </p:sp>
    </p:spTree>
    <p:extLst>
      <p:ext uri="{BB962C8B-B14F-4D97-AF65-F5344CB8AC3E}">
        <p14:creationId xmlns:p14="http://schemas.microsoft.com/office/powerpoint/2010/main" val="14720854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996" y="5462527"/>
            <a:ext cx="1335660" cy="1308077"/>
          </a:xfrm>
          <a:prstGeom prst="rect">
            <a:avLst/>
          </a:prstGeom>
        </p:spPr>
      </p:pic>
      <p:sp>
        <p:nvSpPr>
          <p:cNvPr id="6" name="テキスト ボックス 5"/>
          <p:cNvSpPr txBox="1"/>
          <p:nvPr/>
        </p:nvSpPr>
        <p:spPr>
          <a:xfrm>
            <a:off x="1685471" y="6361541"/>
            <a:ext cx="2238457" cy="369332"/>
          </a:xfrm>
          <a:prstGeom prst="rect">
            <a:avLst/>
          </a:prstGeom>
          <a:noFill/>
          <a:ln>
            <a:solidFill>
              <a:schemeClr val="bg1">
                <a:lumMod val="65000"/>
                <a:lumOff val="35000"/>
              </a:schemeClr>
            </a:solidFill>
          </a:ln>
        </p:spPr>
        <p:txBody>
          <a:bodyPr wrap="square" rtlCol="0">
            <a:spAutoFit/>
          </a:bodyPr>
          <a:lstStyle/>
          <a:p>
            <a:r>
              <a:rPr kumimoji="1" lang="ja-JP" altLang="en-US" b="1" dirty="0">
                <a:solidFill>
                  <a:schemeClr val="bg1">
                    <a:lumMod val="65000"/>
                    <a:lumOff val="35000"/>
                  </a:schemeClr>
                </a:solidFill>
              </a:rPr>
              <a:t>こんなのアリ！？</a:t>
            </a:r>
          </a:p>
        </p:txBody>
      </p:sp>
      <p:sp>
        <p:nvSpPr>
          <p:cNvPr id="7" name="テキスト ボックス 6"/>
          <p:cNvSpPr txBox="1"/>
          <p:nvPr/>
        </p:nvSpPr>
        <p:spPr>
          <a:xfrm>
            <a:off x="3923928" y="6361541"/>
            <a:ext cx="759834" cy="369332"/>
          </a:xfrm>
          <a:prstGeom prst="rect">
            <a:avLst/>
          </a:prstGeom>
          <a:solidFill>
            <a:schemeClr val="tx1"/>
          </a:solidFill>
          <a:ln>
            <a:solidFill>
              <a:schemeClr val="bg1"/>
            </a:solidFill>
          </a:ln>
        </p:spPr>
        <p:txBody>
          <a:bodyPr wrap="square" rtlCol="0">
            <a:spAutoFit/>
          </a:bodyPr>
          <a:lstStyle/>
          <a:p>
            <a:r>
              <a:rPr lang="en-US" altLang="ja-JP" b="1" dirty="0">
                <a:solidFill>
                  <a:schemeClr val="tx2">
                    <a:lumMod val="25000"/>
                  </a:schemeClr>
                </a:solidFill>
              </a:rPr>
              <a:t> </a:t>
            </a:r>
            <a:r>
              <a:rPr lang="ja-JP" altLang="en-US" b="1" dirty="0">
                <a:solidFill>
                  <a:schemeClr val="tx2">
                    <a:lumMod val="25000"/>
                  </a:schemeClr>
                </a:solidFill>
              </a:rPr>
              <a:t>検索</a:t>
            </a:r>
            <a:endParaRPr kumimoji="1" lang="ja-JP" altLang="en-US" b="1" dirty="0">
              <a:solidFill>
                <a:schemeClr val="tx2">
                  <a:lumMod val="25000"/>
                </a:schemeClr>
              </a:solidFill>
            </a:endParaRPr>
          </a:p>
        </p:txBody>
      </p:sp>
      <p:sp>
        <p:nvSpPr>
          <p:cNvPr id="8" name="左矢印 7"/>
          <p:cNvSpPr/>
          <p:nvPr/>
        </p:nvSpPr>
        <p:spPr>
          <a:xfrm rot="1219008">
            <a:off x="4613044" y="6441528"/>
            <a:ext cx="288032" cy="2880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51358" y="6379620"/>
            <a:ext cx="432048" cy="351253"/>
          </a:xfrm>
          <a:prstGeom prst="rect">
            <a:avLst/>
          </a:prstGeom>
        </p:spPr>
      </p:pic>
      <p:sp>
        <p:nvSpPr>
          <p:cNvPr id="11" name="テキスト ボックス 10"/>
          <p:cNvSpPr txBox="1"/>
          <p:nvPr/>
        </p:nvSpPr>
        <p:spPr>
          <a:xfrm>
            <a:off x="6248294" y="6348151"/>
            <a:ext cx="2310465" cy="369332"/>
          </a:xfrm>
          <a:prstGeom prst="rect">
            <a:avLst/>
          </a:prstGeom>
          <a:noFill/>
        </p:spPr>
        <p:txBody>
          <a:bodyPr wrap="square" rtlCol="0">
            <a:spAutoFit/>
          </a:bodyPr>
          <a:lstStyle/>
          <a:p>
            <a:r>
              <a:rPr kumimoji="1" lang="ja-JP" altLang="en-US" b="1" dirty="0">
                <a:solidFill>
                  <a:schemeClr val="bg1">
                    <a:lumMod val="65000"/>
                    <a:lumOff val="35000"/>
                  </a:schemeClr>
                </a:solidFill>
              </a:rPr>
              <a:t>＠</a:t>
            </a:r>
            <a:r>
              <a:rPr kumimoji="1" lang="en-US" altLang="ja-JP" b="1" dirty="0" err="1">
                <a:solidFill>
                  <a:schemeClr val="bg1">
                    <a:lumMod val="65000"/>
                    <a:lumOff val="35000"/>
                  </a:schemeClr>
                </a:solidFill>
              </a:rPr>
              <a:t>MiyazakiArinko</a:t>
            </a:r>
            <a:endParaRPr kumimoji="1" lang="ja-JP" altLang="en-US" b="1" dirty="0">
              <a:solidFill>
                <a:schemeClr val="bg1">
                  <a:lumMod val="65000"/>
                  <a:lumOff val="35000"/>
                </a:schemeClr>
              </a:solidFill>
            </a:endParaRPr>
          </a:p>
        </p:txBody>
      </p:sp>
      <p:sp>
        <p:nvSpPr>
          <p:cNvPr id="12" name="テキスト ボックス 11"/>
          <p:cNvSpPr txBox="1"/>
          <p:nvPr/>
        </p:nvSpPr>
        <p:spPr>
          <a:xfrm>
            <a:off x="594774" y="2348880"/>
            <a:ext cx="7073570" cy="1200329"/>
          </a:xfrm>
          <a:prstGeom prst="rect">
            <a:avLst/>
          </a:prstGeom>
          <a:noFill/>
        </p:spPr>
        <p:txBody>
          <a:bodyPr wrap="square" rtlCol="0">
            <a:spAutoFit/>
          </a:bodyPr>
          <a:lstStyle/>
          <a:p>
            <a:r>
              <a:rPr lang="ja-JP" altLang="en-US" sz="7200" b="1" dirty="0">
                <a:solidFill>
                  <a:schemeClr val="accent2"/>
                </a:solidFill>
              </a:rPr>
              <a:t>２．契約とは？</a:t>
            </a:r>
            <a:endParaRPr kumimoji="1" lang="ja-JP" altLang="en-US" sz="7200" b="1" dirty="0">
              <a:solidFill>
                <a:schemeClr val="accent2"/>
              </a:solidFill>
            </a:endParaRPr>
          </a:p>
        </p:txBody>
      </p:sp>
    </p:spTree>
    <p:extLst>
      <p:ext uri="{BB962C8B-B14F-4D97-AF65-F5344CB8AC3E}">
        <p14:creationId xmlns:p14="http://schemas.microsoft.com/office/powerpoint/2010/main" val="3514993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685471" y="6361541"/>
            <a:ext cx="2238457" cy="369332"/>
          </a:xfrm>
          <a:prstGeom prst="rect">
            <a:avLst/>
          </a:prstGeom>
          <a:noFill/>
          <a:ln>
            <a:solidFill>
              <a:schemeClr val="bg1">
                <a:lumMod val="65000"/>
                <a:lumOff val="35000"/>
              </a:schemeClr>
            </a:solidFill>
          </a:ln>
        </p:spPr>
        <p:txBody>
          <a:bodyPr wrap="square" rtlCol="0">
            <a:spAutoFit/>
          </a:bodyPr>
          <a:lstStyle/>
          <a:p>
            <a:r>
              <a:rPr kumimoji="1" lang="ja-JP" altLang="en-US" b="1" dirty="0">
                <a:solidFill>
                  <a:schemeClr val="bg1">
                    <a:lumMod val="65000"/>
                    <a:lumOff val="35000"/>
                  </a:schemeClr>
                </a:solidFill>
              </a:rPr>
              <a:t>こんなのアリ！？</a:t>
            </a:r>
          </a:p>
        </p:txBody>
      </p:sp>
      <p:sp>
        <p:nvSpPr>
          <p:cNvPr id="7" name="テキスト ボックス 6"/>
          <p:cNvSpPr txBox="1"/>
          <p:nvPr/>
        </p:nvSpPr>
        <p:spPr>
          <a:xfrm>
            <a:off x="3923928" y="6361541"/>
            <a:ext cx="759834" cy="369332"/>
          </a:xfrm>
          <a:prstGeom prst="rect">
            <a:avLst/>
          </a:prstGeom>
          <a:solidFill>
            <a:schemeClr val="tx1"/>
          </a:solidFill>
          <a:ln>
            <a:solidFill>
              <a:schemeClr val="bg1"/>
            </a:solidFill>
          </a:ln>
        </p:spPr>
        <p:txBody>
          <a:bodyPr wrap="square" rtlCol="0">
            <a:spAutoFit/>
          </a:bodyPr>
          <a:lstStyle/>
          <a:p>
            <a:r>
              <a:rPr lang="en-US" altLang="ja-JP" b="1" dirty="0">
                <a:solidFill>
                  <a:schemeClr val="tx2">
                    <a:lumMod val="25000"/>
                  </a:schemeClr>
                </a:solidFill>
              </a:rPr>
              <a:t> </a:t>
            </a:r>
            <a:r>
              <a:rPr lang="ja-JP" altLang="en-US" b="1" dirty="0">
                <a:solidFill>
                  <a:schemeClr val="tx2">
                    <a:lumMod val="25000"/>
                  </a:schemeClr>
                </a:solidFill>
              </a:rPr>
              <a:t>検索</a:t>
            </a:r>
            <a:endParaRPr kumimoji="1" lang="ja-JP" altLang="en-US" b="1" dirty="0">
              <a:solidFill>
                <a:schemeClr val="tx2">
                  <a:lumMod val="25000"/>
                </a:schemeClr>
              </a:solidFill>
            </a:endParaRPr>
          </a:p>
        </p:txBody>
      </p:sp>
      <p:sp>
        <p:nvSpPr>
          <p:cNvPr id="8" name="左矢印 7"/>
          <p:cNvSpPr/>
          <p:nvPr/>
        </p:nvSpPr>
        <p:spPr>
          <a:xfrm rot="1219008">
            <a:off x="4613044" y="6441528"/>
            <a:ext cx="288032" cy="2880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51358" y="6379620"/>
            <a:ext cx="432048" cy="351253"/>
          </a:xfrm>
          <a:prstGeom prst="rect">
            <a:avLst/>
          </a:prstGeom>
        </p:spPr>
      </p:pic>
      <p:sp>
        <p:nvSpPr>
          <p:cNvPr id="11" name="テキスト ボックス 10"/>
          <p:cNvSpPr txBox="1"/>
          <p:nvPr/>
        </p:nvSpPr>
        <p:spPr>
          <a:xfrm>
            <a:off x="6248294" y="6348151"/>
            <a:ext cx="2310465" cy="369332"/>
          </a:xfrm>
          <a:prstGeom prst="rect">
            <a:avLst/>
          </a:prstGeom>
          <a:noFill/>
        </p:spPr>
        <p:txBody>
          <a:bodyPr wrap="square" rtlCol="0">
            <a:spAutoFit/>
          </a:bodyPr>
          <a:lstStyle/>
          <a:p>
            <a:r>
              <a:rPr kumimoji="1" lang="ja-JP" altLang="en-US" b="1" dirty="0">
                <a:solidFill>
                  <a:schemeClr val="bg1">
                    <a:lumMod val="65000"/>
                    <a:lumOff val="35000"/>
                  </a:schemeClr>
                </a:solidFill>
              </a:rPr>
              <a:t>＠</a:t>
            </a:r>
            <a:r>
              <a:rPr kumimoji="1" lang="en-US" altLang="ja-JP" b="1" dirty="0" err="1">
                <a:solidFill>
                  <a:schemeClr val="bg1">
                    <a:lumMod val="65000"/>
                    <a:lumOff val="35000"/>
                  </a:schemeClr>
                </a:solidFill>
              </a:rPr>
              <a:t>MiyazakiArinko</a:t>
            </a:r>
            <a:endParaRPr kumimoji="1" lang="ja-JP" altLang="en-US" b="1" dirty="0">
              <a:solidFill>
                <a:schemeClr val="bg1">
                  <a:lumMod val="65000"/>
                  <a:lumOff val="35000"/>
                </a:schemeClr>
              </a:solidFill>
            </a:endParaRPr>
          </a:p>
        </p:txBody>
      </p:sp>
      <p:sp>
        <p:nvSpPr>
          <p:cNvPr id="14" name="テキスト ボックス 13"/>
          <p:cNvSpPr txBox="1"/>
          <p:nvPr/>
        </p:nvSpPr>
        <p:spPr>
          <a:xfrm>
            <a:off x="-16704" y="-24384"/>
            <a:ext cx="8536460" cy="584775"/>
          </a:xfrm>
          <a:prstGeom prst="rect">
            <a:avLst/>
          </a:prstGeom>
          <a:noFill/>
        </p:spPr>
        <p:txBody>
          <a:bodyPr wrap="square" rtlCol="0">
            <a:spAutoFit/>
          </a:bodyPr>
          <a:lstStyle/>
          <a:p>
            <a:r>
              <a:rPr lang="ja-JP" altLang="en-US" sz="3200" b="1" dirty="0">
                <a:solidFill>
                  <a:schemeClr val="accent2"/>
                </a:solidFill>
              </a:rPr>
              <a:t>２．契約とは？</a:t>
            </a:r>
            <a:endParaRPr kumimoji="1" lang="ja-JP" altLang="en-US" sz="3200" b="1" dirty="0">
              <a:solidFill>
                <a:schemeClr val="accent2"/>
              </a:solidFill>
            </a:endParaRPr>
          </a:p>
        </p:txBody>
      </p:sp>
      <p:sp>
        <p:nvSpPr>
          <p:cNvPr id="16" name="テキスト ボックス 15"/>
          <p:cNvSpPr txBox="1"/>
          <p:nvPr/>
        </p:nvSpPr>
        <p:spPr>
          <a:xfrm>
            <a:off x="36183" y="1100561"/>
            <a:ext cx="9282769" cy="5247590"/>
          </a:xfrm>
          <a:prstGeom prst="rect">
            <a:avLst/>
          </a:prstGeom>
          <a:noFill/>
        </p:spPr>
        <p:txBody>
          <a:bodyPr wrap="square" rtlCol="0">
            <a:spAutoFit/>
          </a:bodyPr>
          <a:lstStyle/>
          <a:p>
            <a:pPr>
              <a:lnSpc>
                <a:spcPts val="6700"/>
              </a:lnSpc>
            </a:pPr>
            <a:r>
              <a:rPr lang="ja-JP" altLang="en-US" sz="4400" b="1" dirty="0">
                <a:solidFill>
                  <a:schemeClr val="bg1">
                    <a:lumMod val="75000"/>
                    <a:lumOff val="25000"/>
                  </a:schemeClr>
                </a:solidFill>
                <a:latin typeface="+mn-ea"/>
              </a:rPr>
              <a:t>Ａ．コンビニでジュースを買う</a:t>
            </a:r>
            <a:endParaRPr lang="en-US" altLang="ja-JP" sz="4400" b="1" dirty="0">
              <a:solidFill>
                <a:schemeClr val="bg1">
                  <a:lumMod val="75000"/>
                  <a:lumOff val="25000"/>
                </a:schemeClr>
              </a:solidFill>
              <a:latin typeface="+mn-ea"/>
            </a:endParaRPr>
          </a:p>
          <a:p>
            <a:pPr>
              <a:lnSpc>
                <a:spcPts val="6700"/>
              </a:lnSpc>
            </a:pPr>
            <a:r>
              <a:rPr lang="ja-JP" altLang="en-US" sz="4400" b="1" dirty="0">
                <a:solidFill>
                  <a:schemeClr val="bg1">
                    <a:lumMod val="75000"/>
                    <a:lumOff val="25000"/>
                  </a:schemeClr>
                </a:solidFill>
              </a:rPr>
              <a:t>Ｂ．バスに乗る</a:t>
            </a:r>
            <a:endParaRPr lang="en-US" altLang="ja-JP" sz="4400" b="1" dirty="0">
              <a:solidFill>
                <a:schemeClr val="bg1">
                  <a:lumMod val="75000"/>
                  <a:lumOff val="25000"/>
                </a:schemeClr>
              </a:solidFill>
            </a:endParaRPr>
          </a:p>
          <a:p>
            <a:pPr>
              <a:lnSpc>
                <a:spcPts val="6700"/>
              </a:lnSpc>
            </a:pPr>
            <a:r>
              <a:rPr lang="ja-JP" altLang="en-US" sz="4400" b="1" dirty="0">
                <a:solidFill>
                  <a:schemeClr val="bg1">
                    <a:lumMod val="75000"/>
                    <a:lumOff val="25000"/>
                  </a:schemeClr>
                </a:solidFill>
              </a:rPr>
              <a:t>Ｃ．スマホで音楽をダウンロード</a:t>
            </a:r>
            <a:endParaRPr lang="en-US" altLang="ja-JP" sz="4400" b="1" dirty="0">
              <a:solidFill>
                <a:schemeClr val="bg1">
                  <a:lumMod val="75000"/>
                  <a:lumOff val="25000"/>
                </a:schemeClr>
              </a:solidFill>
            </a:endParaRPr>
          </a:p>
          <a:p>
            <a:pPr>
              <a:lnSpc>
                <a:spcPts val="6700"/>
              </a:lnSpc>
            </a:pPr>
            <a:r>
              <a:rPr lang="ja-JP" altLang="en-US" sz="4400" b="1" dirty="0">
                <a:solidFill>
                  <a:schemeClr val="bg1">
                    <a:lumMod val="75000"/>
                    <a:lumOff val="25000"/>
                  </a:schemeClr>
                </a:solidFill>
              </a:rPr>
              <a:t>Ｄ．病院で診察してもらう</a:t>
            </a:r>
            <a:endParaRPr lang="en-US" altLang="ja-JP" sz="4400" b="1" dirty="0">
              <a:solidFill>
                <a:schemeClr val="bg1">
                  <a:lumMod val="75000"/>
                  <a:lumOff val="25000"/>
                </a:schemeClr>
              </a:solidFill>
            </a:endParaRPr>
          </a:p>
          <a:p>
            <a:pPr>
              <a:lnSpc>
                <a:spcPts val="6700"/>
              </a:lnSpc>
            </a:pPr>
            <a:r>
              <a:rPr lang="ja-JP" altLang="en-US" sz="4400" b="1" dirty="0">
                <a:solidFill>
                  <a:schemeClr val="bg1">
                    <a:lumMod val="75000"/>
                    <a:lumOff val="25000"/>
                  </a:schemeClr>
                </a:solidFill>
              </a:rPr>
              <a:t>Ｅ．レストランで食事をする</a:t>
            </a:r>
            <a:endParaRPr lang="en-US" altLang="ja-JP" sz="4400" b="1" dirty="0">
              <a:solidFill>
                <a:schemeClr val="bg1">
                  <a:lumMod val="75000"/>
                  <a:lumOff val="25000"/>
                </a:schemeClr>
              </a:solidFill>
            </a:endParaRPr>
          </a:p>
          <a:p>
            <a:pPr>
              <a:lnSpc>
                <a:spcPts val="6700"/>
              </a:lnSpc>
            </a:pPr>
            <a:r>
              <a:rPr lang="ja-JP" altLang="en-US" sz="4400" b="1" dirty="0">
                <a:solidFill>
                  <a:schemeClr val="bg1">
                    <a:lumMod val="75000"/>
                    <a:lumOff val="25000"/>
                  </a:schemeClr>
                </a:solidFill>
              </a:rPr>
              <a:t>Ｆ．友達と映画を観る約束をする</a:t>
            </a:r>
            <a:endParaRPr lang="en-US" altLang="ja-JP" sz="4400" b="1" dirty="0">
              <a:solidFill>
                <a:schemeClr val="bg1">
                  <a:lumMod val="75000"/>
                  <a:lumOff val="25000"/>
                </a:schemeClr>
              </a:solidFill>
            </a:endParaRPr>
          </a:p>
        </p:txBody>
      </p:sp>
      <p:sp>
        <p:nvSpPr>
          <p:cNvPr id="12" name="テキスト ボックス 11"/>
          <p:cNvSpPr txBox="1"/>
          <p:nvPr/>
        </p:nvSpPr>
        <p:spPr>
          <a:xfrm>
            <a:off x="40247" y="489019"/>
            <a:ext cx="8124816" cy="769441"/>
          </a:xfrm>
          <a:prstGeom prst="rect">
            <a:avLst/>
          </a:prstGeom>
          <a:noFill/>
        </p:spPr>
        <p:txBody>
          <a:bodyPr wrap="square" rtlCol="0">
            <a:spAutoFit/>
          </a:bodyPr>
          <a:lstStyle/>
          <a:p>
            <a:r>
              <a:rPr lang="en-US" altLang="ja-JP" sz="4400" b="1" dirty="0">
                <a:solidFill>
                  <a:schemeClr val="accent5">
                    <a:lumMod val="75000"/>
                  </a:schemeClr>
                </a:solidFill>
              </a:rPr>
              <a:t>Q.</a:t>
            </a:r>
            <a:r>
              <a:rPr lang="ja-JP" altLang="en-US" sz="4400" b="1" dirty="0">
                <a:solidFill>
                  <a:schemeClr val="accent5">
                    <a:lumMod val="75000"/>
                  </a:schemeClr>
                </a:solidFill>
              </a:rPr>
              <a:t>この中で「契約」はどれ？</a:t>
            </a:r>
            <a:endParaRPr kumimoji="1" lang="ja-JP" altLang="en-US" sz="4400" b="1" dirty="0">
              <a:solidFill>
                <a:schemeClr val="accent5">
                  <a:lumMod val="75000"/>
                </a:schemeClr>
              </a:solidFill>
            </a:endParaRPr>
          </a:p>
        </p:txBody>
      </p:sp>
      <p:sp>
        <p:nvSpPr>
          <p:cNvPr id="13" name="ドーナツ 12"/>
          <p:cNvSpPr/>
          <p:nvPr/>
        </p:nvSpPr>
        <p:spPr>
          <a:xfrm>
            <a:off x="40247" y="1258460"/>
            <a:ext cx="756393" cy="823373"/>
          </a:xfrm>
          <a:prstGeom prst="donut">
            <a:avLst>
              <a:gd name="adj" fmla="val 1720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ドーナツ 14"/>
          <p:cNvSpPr/>
          <p:nvPr/>
        </p:nvSpPr>
        <p:spPr>
          <a:xfrm>
            <a:off x="70855" y="2081833"/>
            <a:ext cx="756393" cy="823373"/>
          </a:xfrm>
          <a:prstGeom prst="donut">
            <a:avLst>
              <a:gd name="adj" fmla="val 1720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7" name="ドーナツ 16"/>
          <p:cNvSpPr/>
          <p:nvPr/>
        </p:nvSpPr>
        <p:spPr>
          <a:xfrm>
            <a:off x="40247" y="2900982"/>
            <a:ext cx="756393" cy="823373"/>
          </a:xfrm>
          <a:prstGeom prst="donut">
            <a:avLst>
              <a:gd name="adj" fmla="val 1720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8" name="ドーナツ 17"/>
          <p:cNvSpPr/>
          <p:nvPr/>
        </p:nvSpPr>
        <p:spPr>
          <a:xfrm>
            <a:off x="48416" y="3724355"/>
            <a:ext cx="756393" cy="823373"/>
          </a:xfrm>
          <a:prstGeom prst="donut">
            <a:avLst>
              <a:gd name="adj" fmla="val 1720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9" name="ドーナツ 18"/>
          <p:cNvSpPr/>
          <p:nvPr/>
        </p:nvSpPr>
        <p:spPr>
          <a:xfrm>
            <a:off x="70856" y="4547728"/>
            <a:ext cx="756393" cy="823373"/>
          </a:xfrm>
          <a:prstGeom prst="donut">
            <a:avLst>
              <a:gd name="adj" fmla="val 1720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1334708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fade">
                                      <p:cBhvr>
                                        <p:cTn id="2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animBg="1"/>
      <p:bldP spid="17" grpId="0" animBg="1"/>
      <p:bldP spid="18" grpId="0" animBg="1"/>
      <p:bldP spid="1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996" y="5462527"/>
            <a:ext cx="1335660" cy="1308077"/>
          </a:xfrm>
          <a:prstGeom prst="rect">
            <a:avLst/>
          </a:prstGeom>
        </p:spPr>
      </p:pic>
      <p:sp>
        <p:nvSpPr>
          <p:cNvPr id="6" name="テキスト ボックス 5"/>
          <p:cNvSpPr txBox="1"/>
          <p:nvPr/>
        </p:nvSpPr>
        <p:spPr>
          <a:xfrm>
            <a:off x="1685471" y="6361541"/>
            <a:ext cx="2238457" cy="369332"/>
          </a:xfrm>
          <a:prstGeom prst="rect">
            <a:avLst/>
          </a:prstGeom>
          <a:noFill/>
          <a:ln>
            <a:solidFill>
              <a:schemeClr val="bg1">
                <a:lumMod val="65000"/>
                <a:lumOff val="35000"/>
              </a:schemeClr>
            </a:solidFill>
          </a:ln>
        </p:spPr>
        <p:txBody>
          <a:bodyPr wrap="square" rtlCol="0">
            <a:spAutoFit/>
          </a:bodyPr>
          <a:lstStyle/>
          <a:p>
            <a:r>
              <a:rPr kumimoji="1" lang="ja-JP" altLang="en-US" b="1" dirty="0">
                <a:solidFill>
                  <a:schemeClr val="bg1">
                    <a:lumMod val="65000"/>
                    <a:lumOff val="35000"/>
                  </a:schemeClr>
                </a:solidFill>
              </a:rPr>
              <a:t>こんなのアリ！？</a:t>
            </a:r>
          </a:p>
        </p:txBody>
      </p:sp>
      <p:sp>
        <p:nvSpPr>
          <p:cNvPr id="7" name="テキスト ボックス 6"/>
          <p:cNvSpPr txBox="1"/>
          <p:nvPr/>
        </p:nvSpPr>
        <p:spPr>
          <a:xfrm>
            <a:off x="3923928" y="6361541"/>
            <a:ext cx="759834" cy="369332"/>
          </a:xfrm>
          <a:prstGeom prst="rect">
            <a:avLst/>
          </a:prstGeom>
          <a:solidFill>
            <a:schemeClr val="tx1"/>
          </a:solidFill>
          <a:ln>
            <a:solidFill>
              <a:schemeClr val="bg1"/>
            </a:solidFill>
          </a:ln>
        </p:spPr>
        <p:txBody>
          <a:bodyPr wrap="square" rtlCol="0">
            <a:spAutoFit/>
          </a:bodyPr>
          <a:lstStyle/>
          <a:p>
            <a:r>
              <a:rPr lang="en-US" altLang="ja-JP" b="1" dirty="0">
                <a:solidFill>
                  <a:schemeClr val="tx2">
                    <a:lumMod val="25000"/>
                  </a:schemeClr>
                </a:solidFill>
              </a:rPr>
              <a:t> </a:t>
            </a:r>
            <a:r>
              <a:rPr lang="ja-JP" altLang="en-US" b="1" dirty="0">
                <a:solidFill>
                  <a:schemeClr val="tx2">
                    <a:lumMod val="25000"/>
                  </a:schemeClr>
                </a:solidFill>
              </a:rPr>
              <a:t>検索</a:t>
            </a:r>
            <a:endParaRPr kumimoji="1" lang="ja-JP" altLang="en-US" b="1" dirty="0">
              <a:solidFill>
                <a:schemeClr val="tx2">
                  <a:lumMod val="25000"/>
                </a:schemeClr>
              </a:solidFill>
            </a:endParaRPr>
          </a:p>
        </p:txBody>
      </p:sp>
      <p:sp>
        <p:nvSpPr>
          <p:cNvPr id="8" name="左矢印 7"/>
          <p:cNvSpPr/>
          <p:nvPr/>
        </p:nvSpPr>
        <p:spPr>
          <a:xfrm rot="1219008">
            <a:off x="4613044" y="6441528"/>
            <a:ext cx="288032" cy="2880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51358" y="6379620"/>
            <a:ext cx="432048" cy="351253"/>
          </a:xfrm>
          <a:prstGeom prst="rect">
            <a:avLst/>
          </a:prstGeom>
        </p:spPr>
      </p:pic>
      <p:sp>
        <p:nvSpPr>
          <p:cNvPr id="11" name="テキスト ボックス 10"/>
          <p:cNvSpPr txBox="1"/>
          <p:nvPr/>
        </p:nvSpPr>
        <p:spPr>
          <a:xfrm>
            <a:off x="6248294" y="6348151"/>
            <a:ext cx="2310465" cy="369332"/>
          </a:xfrm>
          <a:prstGeom prst="rect">
            <a:avLst/>
          </a:prstGeom>
          <a:noFill/>
        </p:spPr>
        <p:txBody>
          <a:bodyPr wrap="square" rtlCol="0">
            <a:spAutoFit/>
          </a:bodyPr>
          <a:lstStyle/>
          <a:p>
            <a:r>
              <a:rPr kumimoji="1" lang="ja-JP" altLang="en-US" b="1" dirty="0">
                <a:solidFill>
                  <a:schemeClr val="bg1">
                    <a:lumMod val="65000"/>
                    <a:lumOff val="35000"/>
                  </a:schemeClr>
                </a:solidFill>
              </a:rPr>
              <a:t>＠</a:t>
            </a:r>
            <a:r>
              <a:rPr kumimoji="1" lang="en-US" altLang="ja-JP" b="1" dirty="0" err="1">
                <a:solidFill>
                  <a:schemeClr val="bg1">
                    <a:lumMod val="65000"/>
                    <a:lumOff val="35000"/>
                  </a:schemeClr>
                </a:solidFill>
              </a:rPr>
              <a:t>MiyazakiArinko</a:t>
            </a:r>
            <a:endParaRPr kumimoji="1" lang="ja-JP" altLang="en-US" b="1" dirty="0">
              <a:solidFill>
                <a:schemeClr val="bg1">
                  <a:lumMod val="65000"/>
                  <a:lumOff val="35000"/>
                </a:schemeClr>
              </a:solidFill>
            </a:endParaRPr>
          </a:p>
        </p:txBody>
      </p:sp>
      <p:sp>
        <p:nvSpPr>
          <p:cNvPr id="14" name="テキスト ボックス 13"/>
          <p:cNvSpPr txBox="1"/>
          <p:nvPr/>
        </p:nvSpPr>
        <p:spPr>
          <a:xfrm>
            <a:off x="35615" y="44624"/>
            <a:ext cx="8536460" cy="584775"/>
          </a:xfrm>
          <a:prstGeom prst="rect">
            <a:avLst/>
          </a:prstGeom>
          <a:noFill/>
        </p:spPr>
        <p:txBody>
          <a:bodyPr wrap="square" rtlCol="0">
            <a:spAutoFit/>
          </a:bodyPr>
          <a:lstStyle/>
          <a:p>
            <a:r>
              <a:rPr lang="ja-JP" altLang="en-US" sz="3200" b="1" dirty="0">
                <a:solidFill>
                  <a:schemeClr val="accent2"/>
                </a:solidFill>
              </a:rPr>
              <a:t>２．契約とは？</a:t>
            </a:r>
            <a:endParaRPr kumimoji="1" lang="ja-JP" altLang="en-US" sz="3200" b="1" dirty="0">
              <a:solidFill>
                <a:schemeClr val="accent2"/>
              </a:solidFill>
            </a:endParaRPr>
          </a:p>
        </p:txBody>
      </p:sp>
      <p:sp>
        <p:nvSpPr>
          <p:cNvPr id="16" name="テキスト ボックス 15"/>
          <p:cNvSpPr txBox="1"/>
          <p:nvPr/>
        </p:nvSpPr>
        <p:spPr>
          <a:xfrm>
            <a:off x="121724" y="796399"/>
            <a:ext cx="8868183" cy="3067506"/>
          </a:xfrm>
          <a:prstGeom prst="rect">
            <a:avLst/>
          </a:prstGeom>
          <a:noFill/>
        </p:spPr>
        <p:txBody>
          <a:bodyPr wrap="square" rtlCol="0">
            <a:spAutoFit/>
          </a:bodyPr>
          <a:lstStyle/>
          <a:p>
            <a:pPr>
              <a:lnSpc>
                <a:spcPts val="6700"/>
              </a:lnSpc>
            </a:pPr>
            <a:r>
              <a:rPr lang="en-US" altLang="ja-JP" sz="6000" b="1" dirty="0">
                <a:solidFill>
                  <a:srgbClr val="0000FF"/>
                </a:solidFill>
              </a:rPr>
              <a:t>【</a:t>
            </a:r>
            <a:r>
              <a:rPr lang="ja-JP" altLang="en-US" sz="6000" dirty="0">
                <a:solidFill>
                  <a:srgbClr val="0000FF"/>
                </a:solidFill>
                <a:latin typeface="AR Pゴシック体S" panose="020B0A00000000000000" pitchFamily="50" charset="-128"/>
                <a:ea typeface="AR Pゴシック体S" panose="020B0A00000000000000" pitchFamily="50" charset="-128"/>
              </a:rPr>
              <a:t>契約</a:t>
            </a:r>
            <a:r>
              <a:rPr lang="en-US" altLang="ja-JP" sz="6000" b="1" dirty="0">
                <a:solidFill>
                  <a:srgbClr val="0000FF"/>
                </a:solidFill>
              </a:rPr>
              <a:t>】</a:t>
            </a:r>
          </a:p>
          <a:p>
            <a:pPr>
              <a:lnSpc>
                <a:spcPts val="2500"/>
              </a:lnSpc>
            </a:pPr>
            <a:r>
              <a:rPr lang="ja-JP" altLang="en-US" sz="4800" b="1" dirty="0">
                <a:solidFill>
                  <a:schemeClr val="bg1">
                    <a:lumMod val="65000"/>
                    <a:lumOff val="35000"/>
                  </a:schemeClr>
                </a:solidFill>
              </a:rPr>
              <a:t>　</a:t>
            </a:r>
            <a:endParaRPr lang="en-US" altLang="ja-JP" sz="4800" b="1" dirty="0">
              <a:solidFill>
                <a:schemeClr val="bg1">
                  <a:lumMod val="65000"/>
                  <a:lumOff val="35000"/>
                </a:schemeClr>
              </a:solidFill>
            </a:endParaRPr>
          </a:p>
          <a:p>
            <a:pPr>
              <a:lnSpc>
                <a:spcPts val="7000"/>
              </a:lnSpc>
            </a:pPr>
            <a:r>
              <a:rPr lang="ja-JP" altLang="en-US" sz="6000" b="1" dirty="0">
                <a:solidFill>
                  <a:schemeClr val="bg1">
                    <a:lumMod val="75000"/>
                    <a:lumOff val="25000"/>
                  </a:schemeClr>
                </a:solidFill>
              </a:rPr>
              <a:t>　法的な責任が生じる</a:t>
            </a:r>
            <a:endParaRPr lang="en-US" altLang="ja-JP" sz="6000" b="1" dirty="0">
              <a:solidFill>
                <a:schemeClr val="bg1">
                  <a:lumMod val="75000"/>
                  <a:lumOff val="25000"/>
                </a:schemeClr>
              </a:solidFill>
            </a:endParaRPr>
          </a:p>
          <a:p>
            <a:pPr>
              <a:lnSpc>
                <a:spcPts val="7000"/>
              </a:lnSpc>
            </a:pPr>
            <a:r>
              <a:rPr lang="ja-JP" altLang="en-US" sz="6000" b="1" dirty="0">
                <a:solidFill>
                  <a:schemeClr val="bg1">
                    <a:lumMod val="75000"/>
                    <a:lumOff val="25000"/>
                  </a:schemeClr>
                </a:solidFill>
              </a:rPr>
              <a:t>　約束事</a:t>
            </a:r>
            <a:endParaRPr lang="en-US" altLang="ja-JP" sz="6000" b="1" dirty="0">
              <a:solidFill>
                <a:schemeClr val="bg1">
                  <a:lumMod val="75000"/>
                  <a:lumOff val="25000"/>
                </a:schemeClr>
              </a:solidFill>
            </a:endParaRPr>
          </a:p>
        </p:txBody>
      </p:sp>
      <p:sp>
        <p:nvSpPr>
          <p:cNvPr id="12" name="テキスト ボックス 11"/>
          <p:cNvSpPr txBox="1"/>
          <p:nvPr/>
        </p:nvSpPr>
        <p:spPr>
          <a:xfrm>
            <a:off x="391557" y="3849777"/>
            <a:ext cx="7824575" cy="951543"/>
          </a:xfrm>
          <a:prstGeom prst="rect">
            <a:avLst/>
          </a:prstGeom>
          <a:noFill/>
        </p:spPr>
        <p:txBody>
          <a:bodyPr wrap="square" rtlCol="0">
            <a:spAutoFit/>
          </a:bodyPr>
          <a:lstStyle/>
          <a:p>
            <a:pPr>
              <a:lnSpc>
                <a:spcPts val="6700"/>
              </a:lnSpc>
            </a:pPr>
            <a:r>
              <a:rPr lang="en-US" altLang="ja-JP" sz="4800" b="1" dirty="0">
                <a:solidFill>
                  <a:schemeClr val="bg1">
                    <a:lumMod val="65000"/>
                    <a:lumOff val="35000"/>
                  </a:schemeClr>
                </a:solidFill>
              </a:rPr>
              <a:t>	</a:t>
            </a:r>
            <a:r>
              <a:rPr lang="ja-JP" altLang="en-US" sz="4400" b="1" dirty="0">
                <a:solidFill>
                  <a:schemeClr val="bg1">
                    <a:lumMod val="75000"/>
                    <a:lumOff val="25000"/>
                  </a:schemeClr>
                </a:solidFill>
              </a:rPr>
              <a:t>契約違反をすると・・</a:t>
            </a:r>
            <a:endParaRPr lang="en-US" altLang="ja-JP" sz="4400" b="1" dirty="0">
              <a:solidFill>
                <a:schemeClr val="bg1">
                  <a:lumMod val="75000"/>
                  <a:lumOff val="25000"/>
                </a:schemeClr>
              </a:solidFill>
            </a:endParaRPr>
          </a:p>
        </p:txBody>
      </p:sp>
      <p:sp>
        <p:nvSpPr>
          <p:cNvPr id="13" name="テキスト ボックス 12"/>
          <p:cNvSpPr txBox="1"/>
          <p:nvPr/>
        </p:nvSpPr>
        <p:spPr>
          <a:xfrm>
            <a:off x="611560" y="4827232"/>
            <a:ext cx="8868183" cy="881716"/>
          </a:xfrm>
          <a:prstGeom prst="rect">
            <a:avLst/>
          </a:prstGeom>
          <a:noFill/>
        </p:spPr>
        <p:txBody>
          <a:bodyPr wrap="square" rtlCol="0">
            <a:spAutoFit/>
          </a:bodyPr>
          <a:lstStyle/>
          <a:p>
            <a:pPr>
              <a:lnSpc>
                <a:spcPts val="6700"/>
              </a:lnSpc>
            </a:pPr>
            <a:r>
              <a:rPr lang="ja-JP" altLang="en-US" sz="4800" b="1" dirty="0">
                <a:solidFill>
                  <a:schemeClr val="bg1">
                    <a:lumMod val="65000"/>
                    <a:lumOff val="35000"/>
                  </a:schemeClr>
                </a:solidFill>
              </a:rPr>
              <a:t>　</a:t>
            </a:r>
            <a:r>
              <a:rPr lang="ja-JP" altLang="en-US" sz="5400" b="1" dirty="0">
                <a:solidFill>
                  <a:srgbClr val="0000FF"/>
                </a:solidFill>
              </a:rPr>
              <a:t>法的な罰則を受けます</a:t>
            </a:r>
            <a:endParaRPr lang="en-US" altLang="ja-JP" sz="5400" b="1" dirty="0">
              <a:solidFill>
                <a:srgbClr val="0000FF"/>
              </a:solidFill>
            </a:endParaRPr>
          </a:p>
        </p:txBody>
      </p:sp>
    </p:spTree>
    <p:extLst>
      <p:ext uri="{BB962C8B-B14F-4D97-AF65-F5344CB8AC3E}">
        <p14:creationId xmlns:p14="http://schemas.microsoft.com/office/powerpoint/2010/main" val="1301152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ネオン">
  <a:themeElements>
    <a:clrScheme name="ユーザー定義 1">
      <a:dk1>
        <a:sysClr val="windowText" lastClr="000000"/>
      </a:dk1>
      <a:lt1>
        <a:sysClr val="window" lastClr="FFFFFF"/>
      </a:lt1>
      <a:dk2>
        <a:srgbClr val="FFC000"/>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ネオン">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ネオン">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6526</TotalTime>
  <Words>987</Words>
  <Application>Microsoft Office PowerPoint</Application>
  <PresentationFormat>画面に合わせる (4:3)</PresentationFormat>
  <Paragraphs>287</Paragraphs>
  <Slides>35</Slides>
  <Notes>19</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35</vt:i4>
      </vt:variant>
    </vt:vector>
  </HeadingPairs>
  <TitlesOfParts>
    <vt:vector size="46" baseType="lpstr">
      <vt:lpstr>AR Pゴシック体S</vt:lpstr>
      <vt:lpstr>AR P丸ゴシック体E</vt:lpstr>
      <vt:lpstr>HGP創英角ﾎﾟｯﾌﾟ体</vt:lpstr>
      <vt:lpstr>HGｺﾞｼｯｸM</vt:lpstr>
      <vt:lpstr>ＭＳ Ｐゴシック</vt:lpstr>
      <vt:lpstr>ＭＳ ゴシック</vt:lpstr>
      <vt:lpstr>Calibri</vt:lpstr>
      <vt:lpstr>Century Gothic</vt:lpstr>
      <vt:lpstr>Verdana</vt:lpstr>
      <vt:lpstr>Wingdings 2</vt:lpstr>
      <vt:lpstr>ネオン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宮崎県庁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横山 由美</dc:creator>
  <cp:lastModifiedBy>鶴田 尚也</cp:lastModifiedBy>
  <cp:revision>487</cp:revision>
  <cp:lastPrinted>2017-01-16T04:37:00Z</cp:lastPrinted>
  <dcterms:created xsi:type="dcterms:W3CDTF">2015-02-09T07:15:25Z</dcterms:created>
  <dcterms:modified xsi:type="dcterms:W3CDTF">2018-03-02T08:44:20Z</dcterms:modified>
</cp:coreProperties>
</file>