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795" r:id="rId1"/>
  </p:sldMasterIdLst>
  <p:notesMasterIdLst>
    <p:notesMasterId r:id="rId3"/>
  </p:notesMasterIdLst>
  <p:handoutMasterIdLst>
    <p:handoutMasterId r:id="rId4"/>
  </p:handoutMasterIdLst>
  <p:sldIdLst>
    <p:sldId id="523" r:id="rId2"/>
  </p:sldIdLst>
  <p:sldSz cx="9906000" cy="6858000" type="A4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7" userDrawn="1">
          <p15:clr>
            <a:srgbClr val="A4A3A4"/>
          </p15:clr>
        </p15:guide>
        <p15:guide id="2" pos="12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5F8EE"/>
    <a:srgbClr val="F7EAE9"/>
    <a:srgbClr val="EDF2F9"/>
    <a:srgbClr val="FF5A00"/>
    <a:srgbClr val="99D6EC"/>
    <a:srgbClr val="0098D0"/>
    <a:srgbClr val="0064C8"/>
    <a:srgbClr val="B197D3"/>
    <a:srgbClr val="FFB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108" autoAdjust="0"/>
    <p:restoredTop sz="94647" autoAdjust="0"/>
  </p:normalViewPr>
  <p:slideViewPr>
    <p:cSldViewPr>
      <p:cViewPr varScale="1">
        <p:scale>
          <a:sx n="114" d="100"/>
          <a:sy n="114" d="100"/>
        </p:scale>
        <p:origin x="804" y="114"/>
      </p:cViewPr>
      <p:guideLst>
        <p:guide orient="horz" pos="437"/>
        <p:guide pos="127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224"/>
        <p:guide pos="2238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r">
              <a:defRPr sz="1300"/>
            </a:lvl1pPr>
          </a:lstStyle>
          <a:p>
            <a:r>
              <a:rPr lang="ja-JP" altLang="en-US" sz="15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19598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092" y="9719598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r">
              <a:defRPr sz="13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r">
              <a:defRPr sz="15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766763"/>
            <a:ext cx="554355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3" tIns="47736" rIns="95473" bIns="4773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860688"/>
            <a:ext cx="5681980" cy="4604861"/>
          </a:xfrm>
          <a:prstGeom prst="rect">
            <a:avLst/>
          </a:prstGeom>
        </p:spPr>
        <p:txBody>
          <a:bodyPr vert="horz" lIns="95473" tIns="47736" rIns="95473" bIns="4773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r">
              <a:defRPr sz="13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8BE9F-9E14-4458-81AB-BB0A3379C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8ECDE32-DC96-4B92-8BBA-E699D4A73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A939D4-EFA9-42CB-8504-A17654152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1D9354-3BCA-4C49-8E1C-402C259DD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0C97DB-FD94-4B49-AD01-AC0895CAC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58198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6DE181-E11A-432F-AA17-9E92A54A9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7ED5CE-AD1D-4D91-86BC-A23B018EF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24EC93-5F66-4CF1-9FB9-80468D5B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4A0792-EADD-4589-9E2E-9096F76C8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D0A1DB-ECB4-43B6-89D4-D1EA5F7BF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20331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674F4C-21CC-4615-B0C9-344B2F9169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FF3921-427B-43DA-A398-62CE337A2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C77E6A-2F41-45FD-888C-BE865ED0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CD9EEF-756F-40AA-BBB6-741E6D1F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689CAD-3C61-4831-99E7-76E91B85A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318714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78D6CFB-7E9F-4517-9C6C-7920C3455632}" type="datetime1">
              <a:rPr lang="ja-JP" altLang="en-US" smtClean="0"/>
              <a:pPr/>
              <a:t>2022/4/20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04947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57FD6B-AACB-4FB5-A82B-515F0D3C0BFC}" type="datetime1">
              <a:rPr lang="ja-JP" altLang="en-US" smtClean="0"/>
              <a:pPr/>
              <a:t>2022/4/20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D06FCF-E7D8-48E6-BF62-DD51F77B5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952302-060B-474B-B398-D75521EFD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2F4491-4439-4FBE-9D8C-E444131F6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628DD3-F8FC-4AFD-A047-2DC334D8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2529F0-C584-4F7A-903B-719BA58E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9575279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9C5380-3C74-4E17-BB8F-95928EF5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D8B906-0690-4C76-A959-04CA82A98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F19D51-7CCC-4B96-BEFD-B6D398FD8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CEA6BA-D2CF-481B-ACE1-2932E2229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433DA3-7B66-4821-A5FE-0124D58B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492626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77BE2F-7A44-4AD4-9809-EB54CDDA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76DCD3-6960-4EF0-9124-CD9C763535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C83341-306A-4AE6-8F6A-BDCADA324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F47C47-3523-4F57-B29D-2534988FD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6E2A63-A9C1-4E70-A9B4-48BEF7F4F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1D12A0-2DE8-4BC2-8B11-74DBCE91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122860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538B6A-D5EC-45FD-AEE0-3594A0D37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814CA7-EA6E-47F8-830D-30C4C34A2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C80710-7257-4DB1-8220-5E3EB1D1B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63E2E6-F9AD-4F3D-BC4B-0FF2AE2F5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BB8CD09-D9BA-4897-BC71-FC54227EC0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8A9EEEB-27B5-4492-A4DC-348E2F5AA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1692004-8AD5-4BD5-83EB-0DDFD8A52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A201FB-F782-487D-8383-D265F9A0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18872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C8B03A-FF3A-49DA-A738-85471156C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0B3E389-F7BA-45F8-83F2-01B04D9F7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E044ACC-FCAA-4027-A3EE-A02F45B7E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111571-288C-4634-B345-C803C013B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64544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E7C10B2-3929-47DD-B64A-E5D6643B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E9B417B-3DB8-4D2C-AF2D-F92201DF7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34D63B-BF11-4E49-AC4A-3BF3A2AB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13067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7BDBDF-6E4D-4C71-B894-46BAB1EDA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5D94B1-EEFC-4768-A914-00EA6E198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305E7E9-49EC-4EA2-A428-E5FC9F07E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F14094-C303-48A1-9D50-6AA6159D7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21C528-121B-40D7-B5B9-AC73EDD07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9779C2-92C7-4E28-8FBE-72E77BF26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350924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DD99A4-CF35-4DEE-96F2-9D0D0E601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32C6440-3454-4D52-9139-5CA1DDB18C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70EA1CA-C2DF-4D32-B71C-8435E897F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0B944C-55E5-46A3-BF0B-B66C045B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8194E9-7ED1-4FEF-92EF-11F633A3D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FF7672-4547-444C-863C-4BDC1BB26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605131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0C0FD9E-7380-48CA-BD7F-563629BE8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986166-2733-4992-B876-83E38E7BD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4D059F-FA87-4047-9206-77194F2176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02473-496F-4EA5-8617-C076904D98E0}" type="datetime1">
              <a:rPr lang="ja-JP" altLang="en-US" smtClean="0"/>
              <a:t>2022/4/20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86B1E0-CFD6-4164-B303-EF0CD22315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6B805F-A5CB-4312-94FE-2AE892447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728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651" r:id="rId13"/>
  </p:sldLayoutIdLst>
  <p:hf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7"/>
          <p:cNvSpPr txBox="1">
            <a:spLocks noChangeArrowheads="1"/>
          </p:cNvSpPr>
          <p:nvPr/>
        </p:nvSpPr>
        <p:spPr bwMode="auto">
          <a:xfrm>
            <a:off x="266012" y="33162"/>
            <a:ext cx="95109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○○事業　</a:t>
            </a:r>
            <a:r>
              <a:rPr lang="ja-JP" altLang="en-US" sz="20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総事業費</a:t>
            </a:r>
            <a:r>
              <a:rPr lang="en-US" altLang="ja-JP" sz="20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0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○○円</a:t>
            </a: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（内：補助金額○○円）</a:t>
            </a:r>
            <a:endParaRPr lang="ja-JP" altLang="en-US" sz="40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" name="テキスト ボックス 24"/>
          <p:cNvSpPr txBox="1">
            <a:spLocks noChangeArrowheads="1"/>
          </p:cNvSpPr>
          <p:nvPr/>
        </p:nvSpPr>
        <p:spPr bwMode="auto">
          <a:xfrm>
            <a:off x="211137" y="1125000"/>
            <a:ext cx="4633217" cy="3006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事業の内容</a:t>
            </a:r>
            <a:endParaRPr lang="en-US" altLang="ja-JP" sz="1400" b="1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2" name="正方形/長方形 21"/>
          <p:cNvSpPr>
            <a:spLocks noChangeAspect="1"/>
          </p:cNvSpPr>
          <p:nvPr/>
        </p:nvSpPr>
        <p:spPr bwMode="auto">
          <a:xfrm>
            <a:off x="5029075" y="1272709"/>
            <a:ext cx="4594715" cy="436873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4"/>
          <p:cNvSpPr txBox="1">
            <a:spLocks noChangeArrowheads="1"/>
          </p:cNvSpPr>
          <p:nvPr/>
        </p:nvSpPr>
        <p:spPr bwMode="auto">
          <a:xfrm>
            <a:off x="5029075" y="1125000"/>
            <a:ext cx="4629149" cy="29541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事業スキーム等</a:t>
            </a:r>
            <a:endParaRPr lang="en-US" altLang="ja-JP" sz="14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9" name="テキスト ボックス 8"/>
          <p:cNvSpPr txBox="1">
            <a:spLocks noChangeArrowheads="1"/>
          </p:cNvSpPr>
          <p:nvPr/>
        </p:nvSpPr>
        <p:spPr bwMode="auto">
          <a:xfrm>
            <a:off x="217025" y="2148799"/>
            <a:ext cx="4446047" cy="1399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2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本事業で実施する事業の目的・概要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△△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■■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1" name="テキスト ボックス 8"/>
          <p:cNvSpPr txBox="1">
            <a:spLocks noChangeArrowheads="1"/>
          </p:cNvSpPr>
          <p:nvPr/>
        </p:nvSpPr>
        <p:spPr bwMode="auto">
          <a:xfrm>
            <a:off x="217026" y="4779403"/>
            <a:ext cx="4446047" cy="424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2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本事業の目標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None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9" name="テキスト ボックス 7">
            <a:extLst>
              <a:ext uri="{FF2B5EF4-FFF2-40B4-BE49-F238E27FC236}">
                <a16:creationId xmlns:a16="http://schemas.microsoft.com/office/drawing/2014/main" id="{F226327D-6638-4346-A2BD-4765B2414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53" y="536943"/>
            <a:ext cx="416123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事業者名：株式会社○○（所在地：○○市）</a:t>
            </a:r>
          </a:p>
        </p:txBody>
      </p:sp>
      <p:sp>
        <p:nvSpPr>
          <p:cNvPr id="40" name="テキスト ボックス 8">
            <a:extLst>
              <a:ext uri="{FF2B5EF4-FFF2-40B4-BE49-F238E27FC236}">
                <a16:creationId xmlns:a16="http://schemas.microsoft.com/office/drawing/2014/main" id="{4E2E6426-4B19-4C26-AAAF-191FD3C97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026" y="3769661"/>
            <a:ext cx="4446047" cy="424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2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事業実施場所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" name="テキスト ボックス 8">
            <a:extLst>
              <a:ext uri="{FF2B5EF4-FFF2-40B4-BE49-F238E27FC236}">
                <a16:creationId xmlns:a16="http://schemas.microsoft.com/office/drawing/2014/main" id="{E11507ED-30D2-4886-A652-6A3088D87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026" y="5494762"/>
            <a:ext cx="4446047" cy="912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2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本事業終了後の展開・展望（今後３ケ年程度の後年度負担　等）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None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①○○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None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②</a:t>
            </a:r>
            <a:r>
              <a:rPr lang="en-US" altLang="ja-JP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…</a:t>
            </a: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None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③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pic>
        <p:nvPicPr>
          <p:cNvPr id="15" name="図 14" descr="チェアー, 食品, 光, 挿絵 が含まれている画像&#10;&#10;自動的に生成された説明">
            <a:extLst>
              <a:ext uri="{FF2B5EF4-FFF2-40B4-BE49-F238E27FC236}">
                <a16:creationId xmlns:a16="http://schemas.microsoft.com/office/drawing/2014/main" id="{F39079B1-4F35-4AAF-B060-F28A09D21D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507" y="5702173"/>
            <a:ext cx="647606" cy="594432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79E2949-CBD5-4C38-A44A-35767C855CE7}"/>
              </a:ext>
            </a:extLst>
          </p:cNvPr>
          <p:cNvSpPr/>
          <p:nvPr/>
        </p:nvSpPr>
        <p:spPr>
          <a:xfrm>
            <a:off x="5148323" y="5950849"/>
            <a:ext cx="4659988" cy="789612"/>
          </a:xfrm>
          <a:prstGeom prst="rect">
            <a:avLst/>
          </a:prstGeom>
          <a:noFill/>
          <a:ln w="38100" cmpd="dbl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</a:t>
            </a:r>
          </a:p>
        </p:txBody>
      </p:sp>
      <p:sp>
        <p:nvSpPr>
          <p:cNvPr id="17" name="テキスト ボックス 24">
            <a:extLst>
              <a:ext uri="{FF2B5EF4-FFF2-40B4-BE49-F238E27FC236}">
                <a16:creationId xmlns:a16="http://schemas.microsoft.com/office/drawing/2014/main" id="{1E2E9C45-F0F9-4422-9C65-AFD6D1072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960" y="5644784"/>
            <a:ext cx="1344745" cy="295417"/>
          </a:xfrm>
          <a:prstGeom prst="rect">
            <a:avLst/>
          </a:prstGeom>
          <a:noFill/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～ここがポイント～</a:t>
            </a:r>
            <a:endParaRPr lang="en-US" altLang="ja-JP" sz="1400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9" name="テキスト ボックス 7">
            <a:extLst>
              <a:ext uri="{FF2B5EF4-FFF2-40B4-BE49-F238E27FC236}">
                <a16:creationId xmlns:a16="http://schemas.microsoft.com/office/drawing/2014/main" id="{41DA5E88-0EA7-440C-84CF-1C2F0B5BF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6350" y="29817"/>
            <a:ext cx="80064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様式第２号</a:t>
            </a:r>
          </a:p>
        </p:txBody>
      </p:sp>
      <p:sp>
        <p:nvSpPr>
          <p:cNvPr id="18" name="テキスト ボックス 7">
            <a:extLst>
              <a:ext uri="{FF2B5EF4-FFF2-40B4-BE49-F238E27FC236}">
                <a16:creationId xmlns:a16="http://schemas.microsoft.com/office/drawing/2014/main" id="{F7C1E26B-57BA-451D-AC9F-9DFE4FC96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688" y="784006"/>
            <a:ext cx="11955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業種：○○</a:t>
            </a:r>
            <a:endParaRPr lang="en-US" altLang="ja-JP" sz="16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" name="テキスト ボックス 7">
            <a:extLst>
              <a:ext uri="{FF2B5EF4-FFF2-40B4-BE49-F238E27FC236}">
                <a16:creationId xmlns:a16="http://schemas.microsoft.com/office/drawing/2014/main" id="{045C1289-0058-44ED-B1AE-0037DB376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189" y="794570"/>
            <a:ext cx="14164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資本金：○○</a:t>
            </a:r>
            <a:endParaRPr lang="en-US" altLang="ja-JP" sz="16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1" name="テキスト ボックス 7">
            <a:extLst>
              <a:ext uri="{FF2B5EF4-FFF2-40B4-BE49-F238E27FC236}">
                <a16:creationId xmlns:a16="http://schemas.microsoft.com/office/drawing/2014/main" id="{FBC64DEF-85F4-4F1B-9F3E-559520C17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7367" y="794570"/>
            <a:ext cx="197231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従業員数：○○</a:t>
            </a:r>
            <a:endParaRPr lang="en-US" altLang="ja-JP" sz="16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4" name="テキスト ボックス 8">
            <a:extLst>
              <a:ext uri="{FF2B5EF4-FFF2-40B4-BE49-F238E27FC236}">
                <a16:creationId xmlns:a16="http://schemas.microsoft.com/office/drawing/2014/main" id="{5651E631-9018-4911-8673-920C0C7F2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025" y="1474885"/>
            <a:ext cx="4446047" cy="424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2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現在の業務内容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2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5" name="テキスト ボックス 7">
            <a:extLst>
              <a:ext uri="{FF2B5EF4-FFF2-40B4-BE49-F238E27FC236}">
                <a16:creationId xmlns:a16="http://schemas.microsoft.com/office/drawing/2014/main" id="{C376A8BF-1D2E-4F8F-B4CC-929C374DE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5000" y="673166"/>
            <a:ext cx="23246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担当者氏名：○○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電話番号：○○</a:t>
            </a:r>
          </a:p>
        </p:txBody>
      </p:sp>
    </p:spTree>
    <p:extLst>
      <p:ext uri="{BB962C8B-B14F-4D97-AF65-F5344CB8AC3E}">
        <p14:creationId xmlns:p14="http://schemas.microsoft.com/office/powerpoint/2010/main" val="2458986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116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ＭＳ Ｐゴシック</vt:lpstr>
      <vt:lpstr>游ゴシック</vt:lpstr>
      <vt:lpstr>游ゴシック Light</vt:lpstr>
      <vt:lpstr>Arial</vt:lpstr>
      <vt:lpstr>Calibri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2020-06-05T07:05:23Z</dcterms:created>
  <dcterms:modified xsi:type="dcterms:W3CDTF">2022-04-20T07:31:27Z</dcterms:modified>
</cp:coreProperties>
</file>