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59" d="100"/>
          <a:sy n="59" d="100"/>
        </p:scale>
        <p:origin x="1968" y="58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329059"/>
            <a:ext cx="12060070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906702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490332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衛生管理体制を強化（対米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認証を令和５年３月取得予定）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米国に拡大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令和７年度末の輸出額は約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425413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513731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321370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321370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37925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2847035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288263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580712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433060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533776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59166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001386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838195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579302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308224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062512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8993664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087334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6890659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736393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6996192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6980587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190207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7972452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A3 297x420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2021-09-01T09:44:22Z</dcterms:modified>
</cp:coreProperties>
</file>